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3" r:id="rId26"/>
    <p:sldId id="314" r:id="rId27"/>
    <p:sldId id="315" r:id="rId28"/>
    <p:sldId id="316" r:id="rId29"/>
    <p:sldId id="317" r:id="rId30"/>
    <p:sldId id="319" r:id="rId31"/>
    <p:sldId id="320" r:id="rId32"/>
    <p:sldId id="331" r:id="rId33"/>
    <p:sldId id="323" r:id="rId34"/>
    <p:sldId id="324" r:id="rId35"/>
    <p:sldId id="326" r:id="rId36"/>
    <p:sldId id="325" r:id="rId37"/>
    <p:sldId id="330" r:id="rId38"/>
    <p:sldId id="258" r:id="rId39"/>
    <p:sldId id="259" r:id="rId40"/>
    <p:sldId id="328" r:id="rId41"/>
    <p:sldId id="262" r:id="rId42"/>
    <p:sldId id="260" r:id="rId43"/>
    <p:sldId id="263" r:id="rId44"/>
    <p:sldId id="264" r:id="rId45"/>
    <p:sldId id="267" r:id="rId46"/>
    <p:sldId id="270" r:id="rId47"/>
    <p:sldId id="268" r:id="rId48"/>
    <p:sldId id="265" r:id="rId49"/>
    <p:sldId id="266" r:id="rId50"/>
    <p:sldId id="273" r:id="rId51"/>
    <p:sldId id="276" r:id="rId52"/>
    <p:sldId id="278" r:id="rId53"/>
    <p:sldId id="275" r:id="rId54"/>
    <p:sldId id="274" r:id="rId55"/>
    <p:sldId id="327" r:id="rId56"/>
    <p:sldId id="277" r:id="rId57"/>
    <p:sldId id="279" r:id="rId58"/>
    <p:sldId id="280" r:id="rId59"/>
    <p:sldId id="282" r:id="rId60"/>
    <p:sldId id="284" r:id="rId61"/>
    <p:sldId id="283" r:id="rId62"/>
    <p:sldId id="281" r:id="rId63"/>
    <p:sldId id="285" r:id="rId64"/>
    <p:sldId id="286" r:id="rId65"/>
    <p:sldId id="340" r:id="rId66"/>
    <p:sldId id="334" r:id="rId67"/>
    <p:sldId id="333" r:id="rId68"/>
    <p:sldId id="335" r:id="rId69"/>
    <p:sldId id="341" r:id="rId70"/>
    <p:sldId id="343" r:id="rId71"/>
    <p:sldId id="344" r:id="rId72"/>
    <p:sldId id="350" r:id="rId73"/>
    <p:sldId id="338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Goldrick" userId="5685489af5ef2d96" providerId="LiveId" clId="{0832322C-0BE2-4D23-A1C7-707C6A03819A}"/>
    <pc:docChg chg="custSel delSld modSld">
      <pc:chgData name="John Goldrick" userId="5685489af5ef2d96" providerId="LiveId" clId="{0832322C-0BE2-4D23-A1C7-707C6A03819A}" dt="2022-12-16T18:14:49.884" v="520" actId="6549"/>
      <pc:docMkLst>
        <pc:docMk/>
      </pc:docMkLst>
      <pc:sldChg chg="modSp mod">
        <pc:chgData name="John Goldrick" userId="5685489af5ef2d96" providerId="LiveId" clId="{0832322C-0BE2-4D23-A1C7-707C6A03819A}" dt="2022-12-16T18:05:46.352" v="280" actId="14100"/>
        <pc:sldMkLst>
          <pc:docMk/>
          <pc:sldMk cId="2170555312" sldId="258"/>
        </pc:sldMkLst>
        <pc:spChg chg="mod">
          <ac:chgData name="John Goldrick" userId="5685489af5ef2d96" providerId="LiveId" clId="{0832322C-0BE2-4D23-A1C7-707C6A03819A}" dt="2022-12-16T18:05:46.352" v="280" actId="14100"/>
          <ac:spMkLst>
            <pc:docMk/>
            <pc:sldMk cId="2170555312" sldId="258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6:43.959" v="281" actId="6549"/>
        <pc:sldMkLst>
          <pc:docMk/>
          <pc:sldMk cId="3277851672" sldId="260"/>
        </pc:sldMkLst>
        <pc:spChg chg="mod">
          <ac:chgData name="John Goldrick" userId="5685489af5ef2d96" providerId="LiveId" clId="{0832322C-0BE2-4D23-A1C7-707C6A03819A}" dt="2022-12-16T18:06:43.959" v="281" actId="6549"/>
          <ac:spMkLst>
            <pc:docMk/>
            <pc:sldMk cId="3277851672" sldId="260"/>
            <ac:spMk id="4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7:08.286" v="285" actId="20577"/>
        <pc:sldMkLst>
          <pc:docMk/>
          <pc:sldMk cId="458279078" sldId="263"/>
        </pc:sldMkLst>
        <pc:spChg chg="mod">
          <ac:chgData name="John Goldrick" userId="5685489af5ef2d96" providerId="LiveId" clId="{0832322C-0BE2-4D23-A1C7-707C6A03819A}" dt="2022-12-16T18:07:08.286" v="285" actId="20577"/>
          <ac:spMkLst>
            <pc:docMk/>
            <pc:sldMk cId="458279078" sldId="263"/>
            <ac:spMk id="6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7:17.067" v="286" actId="6549"/>
        <pc:sldMkLst>
          <pc:docMk/>
          <pc:sldMk cId="3907113306" sldId="264"/>
        </pc:sldMkLst>
        <pc:spChg chg="mod">
          <ac:chgData name="John Goldrick" userId="5685489af5ef2d96" providerId="LiveId" clId="{0832322C-0BE2-4D23-A1C7-707C6A03819A}" dt="2022-12-16T18:07:17.067" v="286" actId="6549"/>
          <ac:spMkLst>
            <pc:docMk/>
            <pc:sldMk cId="3907113306" sldId="264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9:05.883" v="437" actId="6549"/>
        <pc:sldMkLst>
          <pc:docMk/>
          <pc:sldMk cId="704467657" sldId="265"/>
        </pc:sldMkLst>
        <pc:spChg chg="mod">
          <ac:chgData name="John Goldrick" userId="5685489af5ef2d96" providerId="LiveId" clId="{0832322C-0BE2-4D23-A1C7-707C6A03819A}" dt="2022-12-16T18:09:05.883" v="437" actId="6549"/>
          <ac:spMkLst>
            <pc:docMk/>
            <pc:sldMk cId="704467657" sldId="265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8:37.308" v="424" actId="14100"/>
        <pc:sldMkLst>
          <pc:docMk/>
          <pc:sldMk cId="2885536098" sldId="268"/>
        </pc:sldMkLst>
        <pc:spChg chg="mod">
          <ac:chgData name="John Goldrick" userId="5685489af5ef2d96" providerId="LiveId" clId="{0832322C-0BE2-4D23-A1C7-707C6A03819A}" dt="2022-12-16T18:08:37.308" v="424" actId="14100"/>
          <ac:spMkLst>
            <pc:docMk/>
            <pc:sldMk cId="2885536098" sldId="268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9:42.248" v="452" actId="6549"/>
        <pc:sldMkLst>
          <pc:docMk/>
          <pc:sldMk cId="1010968204" sldId="273"/>
        </pc:sldMkLst>
        <pc:spChg chg="mod">
          <ac:chgData name="John Goldrick" userId="5685489af5ef2d96" providerId="LiveId" clId="{0832322C-0BE2-4D23-A1C7-707C6A03819A}" dt="2022-12-16T18:09:42.248" v="452" actId="6549"/>
          <ac:spMkLst>
            <pc:docMk/>
            <pc:sldMk cId="1010968204" sldId="273"/>
            <ac:spMk id="5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11:04.637" v="457" actId="6549"/>
        <pc:sldMkLst>
          <pc:docMk/>
          <pc:sldMk cId="770308662" sldId="277"/>
        </pc:sldMkLst>
        <pc:spChg chg="mod">
          <ac:chgData name="John Goldrick" userId="5685489af5ef2d96" providerId="LiveId" clId="{0832322C-0BE2-4D23-A1C7-707C6A03819A}" dt="2022-12-16T18:11:04.637" v="457" actId="6549"/>
          <ac:spMkLst>
            <pc:docMk/>
            <pc:sldMk cId="770308662" sldId="277"/>
            <ac:spMk id="4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10:08.765" v="454" actId="20577"/>
        <pc:sldMkLst>
          <pc:docMk/>
          <pc:sldMk cId="4055473111" sldId="278"/>
        </pc:sldMkLst>
        <pc:spChg chg="mod">
          <ac:chgData name="John Goldrick" userId="5685489af5ef2d96" providerId="LiveId" clId="{0832322C-0BE2-4D23-A1C7-707C6A03819A}" dt="2022-12-16T18:10:08.765" v="454" actId="20577"/>
          <ac:spMkLst>
            <pc:docMk/>
            <pc:sldMk cId="4055473111" sldId="278"/>
            <ac:spMk id="4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11:20.183" v="458" actId="6549"/>
        <pc:sldMkLst>
          <pc:docMk/>
          <pc:sldMk cId="1960977407" sldId="279"/>
        </pc:sldMkLst>
        <pc:spChg chg="mod">
          <ac:chgData name="John Goldrick" userId="5685489af5ef2d96" providerId="LiveId" clId="{0832322C-0BE2-4D23-A1C7-707C6A03819A}" dt="2022-12-16T18:11:20.183" v="458" actId="6549"/>
          <ac:spMkLst>
            <pc:docMk/>
            <pc:sldMk cId="1960977407" sldId="279"/>
            <ac:spMk id="6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0:14.232" v="2" actId="20577"/>
        <pc:sldMkLst>
          <pc:docMk/>
          <pc:sldMk cId="714564198" sldId="293"/>
        </pc:sldMkLst>
        <pc:spChg chg="mod">
          <ac:chgData name="John Goldrick" userId="5685489af5ef2d96" providerId="LiveId" clId="{0832322C-0BE2-4D23-A1C7-707C6A03819A}" dt="2022-12-16T17:50:14.232" v="2" actId="20577"/>
          <ac:spMkLst>
            <pc:docMk/>
            <pc:sldMk cId="714564198" sldId="293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0:40.479" v="3" actId="20577"/>
        <pc:sldMkLst>
          <pc:docMk/>
          <pc:sldMk cId="4194605521" sldId="296"/>
        </pc:sldMkLst>
        <pc:spChg chg="mod">
          <ac:chgData name="John Goldrick" userId="5685489af5ef2d96" providerId="LiveId" clId="{0832322C-0BE2-4D23-A1C7-707C6A03819A}" dt="2022-12-16T17:50:40.479" v="3" actId="20577"/>
          <ac:spMkLst>
            <pc:docMk/>
            <pc:sldMk cId="4194605521" sldId="296"/>
            <ac:spMk id="6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1:01.258" v="9" actId="20577"/>
        <pc:sldMkLst>
          <pc:docMk/>
          <pc:sldMk cId="670341025" sldId="299"/>
        </pc:sldMkLst>
        <pc:spChg chg="mod">
          <ac:chgData name="John Goldrick" userId="5685489af5ef2d96" providerId="LiveId" clId="{0832322C-0BE2-4D23-A1C7-707C6A03819A}" dt="2022-12-16T17:51:01.258" v="9" actId="20577"/>
          <ac:spMkLst>
            <pc:docMk/>
            <pc:sldMk cId="670341025" sldId="299"/>
            <ac:spMk id="6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1:19.108" v="12" actId="20577"/>
        <pc:sldMkLst>
          <pc:docMk/>
          <pc:sldMk cId="1798301793" sldId="300"/>
        </pc:sldMkLst>
        <pc:spChg chg="mod">
          <ac:chgData name="John Goldrick" userId="5685489af5ef2d96" providerId="LiveId" clId="{0832322C-0BE2-4D23-A1C7-707C6A03819A}" dt="2022-12-16T17:51:19.108" v="12" actId="20577"/>
          <ac:spMkLst>
            <pc:docMk/>
            <pc:sldMk cId="1798301793" sldId="300"/>
            <ac:spMk id="4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1:49.155" v="22" actId="6549"/>
        <pc:sldMkLst>
          <pc:docMk/>
          <pc:sldMk cId="4077112217" sldId="301"/>
        </pc:sldMkLst>
        <pc:spChg chg="mod">
          <ac:chgData name="John Goldrick" userId="5685489af5ef2d96" providerId="LiveId" clId="{0832322C-0BE2-4D23-A1C7-707C6A03819A}" dt="2022-12-16T17:51:49.155" v="22" actId="6549"/>
          <ac:spMkLst>
            <pc:docMk/>
            <pc:sldMk cId="4077112217" sldId="301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2:23.402" v="27" actId="20577"/>
        <pc:sldMkLst>
          <pc:docMk/>
          <pc:sldMk cId="2539110668" sldId="302"/>
        </pc:sldMkLst>
        <pc:spChg chg="mod">
          <ac:chgData name="John Goldrick" userId="5685489af5ef2d96" providerId="LiveId" clId="{0832322C-0BE2-4D23-A1C7-707C6A03819A}" dt="2022-12-16T17:52:23.402" v="27" actId="20577"/>
          <ac:spMkLst>
            <pc:docMk/>
            <pc:sldMk cId="2539110668" sldId="302"/>
            <ac:spMk id="6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3:21.791" v="39" actId="20577"/>
        <pc:sldMkLst>
          <pc:docMk/>
          <pc:sldMk cId="2915806856" sldId="304"/>
        </pc:sldMkLst>
        <pc:spChg chg="mod">
          <ac:chgData name="John Goldrick" userId="5685489af5ef2d96" providerId="LiveId" clId="{0832322C-0BE2-4D23-A1C7-707C6A03819A}" dt="2022-12-16T17:53:21.791" v="39" actId="20577"/>
          <ac:spMkLst>
            <pc:docMk/>
            <pc:sldMk cId="2915806856" sldId="304"/>
            <ac:spMk id="9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3:45.070" v="55" actId="6549"/>
        <pc:sldMkLst>
          <pc:docMk/>
          <pc:sldMk cId="3711939489" sldId="305"/>
        </pc:sldMkLst>
        <pc:spChg chg="mod">
          <ac:chgData name="John Goldrick" userId="5685489af5ef2d96" providerId="LiveId" clId="{0832322C-0BE2-4D23-A1C7-707C6A03819A}" dt="2022-12-16T17:53:45.070" v="55" actId="6549"/>
          <ac:spMkLst>
            <pc:docMk/>
            <pc:sldMk cId="3711939489" sldId="305"/>
            <ac:spMk id="9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4:50.195" v="63" actId="20577"/>
        <pc:sldMkLst>
          <pc:docMk/>
          <pc:sldMk cId="1739974220" sldId="307"/>
        </pc:sldMkLst>
        <pc:spChg chg="mod">
          <ac:chgData name="John Goldrick" userId="5685489af5ef2d96" providerId="LiveId" clId="{0832322C-0BE2-4D23-A1C7-707C6A03819A}" dt="2022-12-16T17:54:50.195" v="63" actId="20577"/>
          <ac:spMkLst>
            <pc:docMk/>
            <pc:sldMk cId="1739974220" sldId="307"/>
            <ac:spMk id="6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5:07.115" v="70" actId="20577"/>
        <pc:sldMkLst>
          <pc:docMk/>
          <pc:sldMk cId="1727123333" sldId="308"/>
        </pc:sldMkLst>
        <pc:spChg chg="mod">
          <ac:chgData name="John Goldrick" userId="5685489af5ef2d96" providerId="LiveId" clId="{0832322C-0BE2-4D23-A1C7-707C6A03819A}" dt="2022-12-16T17:55:07.115" v="70" actId="20577"/>
          <ac:spMkLst>
            <pc:docMk/>
            <pc:sldMk cId="1727123333" sldId="308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6:01.559" v="83" actId="6549"/>
        <pc:sldMkLst>
          <pc:docMk/>
          <pc:sldMk cId="3731034768" sldId="310"/>
        </pc:sldMkLst>
        <pc:spChg chg="mod">
          <ac:chgData name="John Goldrick" userId="5685489af5ef2d96" providerId="LiveId" clId="{0832322C-0BE2-4D23-A1C7-707C6A03819A}" dt="2022-12-16T17:56:01.559" v="83" actId="6549"/>
          <ac:spMkLst>
            <pc:docMk/>
            <pc:sldMk cId="3731034768" sldId="310"/>
            <ac:spMk id="6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7:16.637" v="145" actId="20577"/>
        <pc:sldMkLst>
          <pc:docMk/>
          <pc:sldMk cId="3566407055" sldId="311"/>
        </pc:sldMkLst>
        <pc:spChg chg="mod">
          <ac:chgData name="John Goldrick" userId="5685489af5ef2d96" providerId="LiveId" clId="{0832322C-0BE2-4D23-A1C7-707C6A03819A}" dt="2022-12-16T17:57:16.637" v="145" actId="20577"/>
          <ac:spMkLst>
            <pc:docMk/>
            <pc:sldMk cId="3566407055" sldId="311"/>
            <ac:spMk id="2" creationId="{00000000-0000-0000-0000-000000000000}"/>
          </ac:spMkLst>
        </pc:spChg>
      </pc:sldChg>
      <pc:sldChg chg="modSp del mod">
        <pc:chgData name="John Goldrick" userId="5685489af5ef2d96" providerId="LiveId" clId="{0832322C-0BE2-4D23-A1C7-707C6A03819A}" dt="2022-12-16T17:59:16.663" v="175" actId="2696"/>
        <pc:sldMkLst>
          <pc:docMk/>
          <pc:sldMk cId="3121868737" sldId="312"/>
        </pc:sldMkLst>
        <pc:spChg chg="mod">
          <ac:chgData name="John Goldrick" userId="5685489af5ef2d96" providerId="LiveId" clId="{0832322C-0BE2-4D23-A1C7-707C6A03819A}" dt="2022-12-16T17:58:39.743" v="166" actId="20577"/>
          <ac:spMkLst>
            <pc:docMk/>
            <pc:sldMk cId="3121868737" sldId="312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7:59:42.755" v="184" actId="6549"/>
        <pc:sldMkLst>
          <pc:docMk/>
          <pc:sldMk cId="4208847154" sldId="313"/>
        </pc:sldMkLst>
        <pc:spChg chg="mod">
          <ac:chgData name="John Goldrick" userId="5685489af5ef2d96" providerId="LiveId" clId="{0832322C-0BE2-4D23-A1C7-707C6A03819A}" dt="2022-12-16T17:59:42.755" v="184" actId="6549"/>
          <ac:spMkLst>
            <pc:docMk/>
            <pc:sldMk cId="4208847154" sldId="313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0:32.968" v="196" actId="20577"/>
        <pc:sldMkLst>
          <pc:docMk/>
          <pc:sldMk cId="2481277627" sldId="314"/>
        </pc:sldMkLst>
        <pc:spChg chg="mod">
          <ac:chgData name="John Goldrick" userId="5685489af5ef2d96" providerId="LiveId" clId="{0832322C-0BE2-4D23-A1C7-707C6A03819A}" dt="2022-12-16T18:00:32.968" v="196" actId="20577"/>
          <ac:spMkLst>
            <pc:docMk/>
            <pc:sldMk cId="2481277627" sldId="314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0:47.037" v="208" actId="6549"/>
        <pc:sldMkLst>
          <pc:docMk/>
          <pc:sldMk cId="407316758" sldId="315"/>
        </pc:sldMkLst>
        <pc:spChg chg="mod">
          <ac:chgData name="John Goldrick" userId="5685489af5ef2d96" providerId="LiveId" clId="{0832322C-0BE2-4D23-A1C7-707C6A03819A}" dt="2022-12-16T18:00:47.037" v="208" actId="6549"/>
          <ac:spMkLst>
            <pc:docMk/>
            <pc:sldMk cId="407316758" sldId="315"/>
            <ac:spMk id="4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1:23.927" v="224" actId="20577"/>
        <pc:sldMkLst>
          <pc:docMk/>
          <pc:sldMk cId="2311236415" sldId="317"/>
        </pc:sldMkLst>
        <pc:spChg chg="mod">
          <ac:chgData name="John Goldrick" userId="5685489af5ef2d96" providerId="LiveId" clId="{0832322C-0BE2-4D23-A1C7-707C6A03819A}" dt="2022-12-16T18:01:23.927" v="224" actId="20577"/>
          <ac:spMkLst>
            <pc:docMk/>
            <pc:sldMk cId="2311236415" sldId="317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1:37.852" v="225" actId="6549"/>
        <pc:sldMkLst>
          <pc:docMk/>
          <pc:sldMk cId="1601691864" sldId="319"/>
        </pc:sldMkLst>
        <pc:spChg chg="mod">
          <ac:chgData name="John Goldrick" userId="5685489af5ef2d96" providerId="LiveId" clId="{0832322C-0BE2-4D23-A1C7-707C6A03819A}" dt="2022-12-16T18:01:37.852" v="225" actId="6549"/>
          <ac:spMkLst>
            <pc:docMk/>
            <pc:sldMk cId="1601691864" sldId="319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3:17.537" v="238" actId="6549"/>
        <pc:sldMkLst>
          <pc:docMk/>
          <pc:sldMk cId="1121025613" sldId="324"/>
        </pc:sldMkLst>
        <pc:spChg chg="mod">
          <ac:chgData name="John Goldrick" userId="5685489af5ef2d96" providerId="LiveId" clId="{0832322C-0BE2-4D23-A1C7-707C6A03819A}" dt="2022-12-16T18:03:17.537" v="238" actId="6549"/>
          <ac:spMkLst>
            <pc:docMk/>
            <pc:sldMk cId="1121025613" sldId="324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3:58.781" v="252" actId="20577"/>
        <pc:sldMkLst>
          <pc:docMk/>
          <pc:sldMk cId="1024476118" sldId="325"/>
        </pc:sldMkLst>
        <pc:spChg chg="mod">
          <ac:chgData name="John Goldrick" userId="5685489af5ef2d96" providerId="LiveId" clId="{0832322C-0BE2-4D23-A1C7-707C6A03819A}" dt="2022-12-16T18:03:58.781" v="252" actId="20577"/>
          <ac:spMkLst>
            <pc:docMk/>
            <pc:sldMk cId="1024476118" sldId="325"/>
            <ac:spMk id="6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4:52.183" v="254" actId="20577"/>
        <pc:sldMkLst>
          <pc:docMk/>
          <pc:sldMk cId="967590809" sldId="330"/>
        </pc:sldMkLst>
        <pc:spChg chg="mod">
          <ac:chgData name="John Goldrick" userId="5685489af5ef2d96" providerId="LiveId" clId="{0832322C-0BE2-4D23-A1C7-707C6A03819A}" dt="2022-12-16T18:04:52.183" v="254" actId="20577"/>
          <ac:spMkLst>
            <pc:docMk/>
            <pc:sldMk cId="967590809" sldId="330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02:23.349" v="229" actId="20577"/>
        <pc:sldMkLst>
          <pc:docMk/>
          <pc:sldMk cId="3298440579" sldId="331"/>
        </pc:sldMkLst>
        <pc:spChg chg="mod">
          <ac:chgData name="John Goldrick" userId="5685489af5ef2d96" providerId="LiveId" clId="{0832322C-0BE2-4D23-A1C7-707C6A03819A}" dt="2022-12-16T18:02:23.349" v="229" actId="20577"/>
          <ac:spMkLst>
            <pc:docMk/>
            <pc:sldMk cId="3298440579" sldId="331"/>
            <ac:spMk id="2" creationId="{00000000-0000-0000-0000-000000000000}"/>
          </ac:spMkLst>
        </pc:spChg>
      </pc:sldChg>
      <pc:sldChg chg="del">
        <pc:chgData name="John Goldrick" userId="5685489af5ef2d96" providerId="LiveId" clId="{0832322C-0BE2-4D23-A1C7-707C6A03819A}" dt="2022-12-16T18:02:47.535" v="230" actId="2696"/>
        <pc:sldMkLst>
          <pc:docMk/>
          <pc:sldMk cId="2377537971" sldId="332"/>
        </pc:sldMkLst>
      </pc:sldChg>
      <pc:sldChg chg="modSp mod">
        <pc:chgData name="John Goldrick" userId="5685489af5ef2d96" providerId="LiveId" clId="{0832322C-0BE2-4D23-A1C7-707C6A03819A}" dt="2022-12-16T18:13:32.420" v="518" actId="6549"/>
        <pc:sldMkLst>
          <pc:docMk/>
          <pc:sldMk cId="222000673" sldId="334"/>
        </pc:sldMkLst>
        <pc:spChg chg="mod">
          <ac:chgData name="John Goldrick" userId="5685489af5ef2d96" providerId="LiveId" clId="{0832322C-0BE2-4D23-A1C7-707C6A03819A}" dt="2022-12-16T18:13:32.420" v="518" actId="6549"/>
          <ac:spMkLst>
            <pc:docMk/>
            <pc:sldMk cId="222000673" sldId="334"/>
            <ac:spMk id="3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14:02.729" v="519" actId="6549"/>
        <pc:sldMkLst>
          <pc:docMk/>
          <pc:sldMk cId="4001615942" sldId="335"/>
        </pc:sldMkLst>
        <pc:spChg chg="mod">
          <ac:chgData name="John Goldrick" userId="5685489af5ef2d96" providerId="LiveId" clId="{0832322C-0BE2-4D23-A1C7-707C6A03819A}" dt="2022-12-16T18:14:02.729" v="519" actId="6549"/>
          <ac:spMkLst>
            <pc:docMk/>
            <pc:sldMk cId="4001615942" sldId="335"/>
            <ac:spMk id="2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12:56.858" v="490" actId="20577"/>
        <pc:sldMkLst>
          <pc:docMk/>
          <pc:sldMk cId="3804031084" sldId="340"/>
        </pc:sldMkLst>
        <pc:spChg chg="mod">
          <ac:chgData name="John Goldrick" userId="5685489af5ef2d96" providerId="LiveId" clId="{0832322C-0BE2-4D23-A1C7-707C6A03819A}" dt="2022-12-16T18:12:56.858" v="490" actId="20577"/>
          <ac:spMkLst>
            <pc:docMk/>
            <pc:sldMk cId="3804031084" sldId="340"/>
            <ac:spMk id="5" creationId="{00000000-0000-0000-0000-000000000000}"/>
          </ac:spMkLst>
        </pc:spChg>
      </pc:sldChg>
      <pc:sldChg chg="modSp mod">
        <pc:chgData name="John Goldrick" userId="5685489af5ef2d96" providerId="LiveId" clId="{0832322C-0BE2-4D23-A1C7-707C6A03819A}" dt="2022-12-16T18:14:49.884" v="520" actId="6549"/>
        <pc:sldMkLst>
          <pc:docMk/>
          <pc:sldMk cId="3921433806" sldId="350"/>
        </pc:sldMkLst>
        <pc:spChg chg="mod">
          <ac:chgData name="John Goldrick" userId="5685489af5ef2d96" providerId="LiveId" clId="{0832322C-0BE2-4D23-A1C7-707C6A03819A}" dt="2022-12-16T18:14:49.884" v="520" actId="6549"/>
          <ac:spMkLst>
            <pc:docMk/>
            <pc:sldMk cId="3921433806" sldId="350"/>
            <ac:spMk id="3" creationId="{00000000-0000-0000-0000-000000000000}"/>
          </ac:spMkLst>
        </pc:spChg>
      </pc:sldChg>
    </pc:docChg>
  </pc:docChgLst>
  <pc:docChgLst>
    <pc:chgData name="John Goldrick" userId="5685489af5ef2d96" providerId="LiveId" clId="{7B92D004-61B0-42B1-BE05-017D1BB711D4}"/>
    <pc:docChg chg="undo custSel delSld modSld">
      <pc:chgData name="John Goldrick" userId="5685489af5ef2d96" providerId="LiveId" clId="{7B92D004-61B0-42B1-BE05-017D1BB711D4}" dt="2022-11-24T17:15:00.577" v="384" actId="6549"/>
      <pc:docMkLst>
        <pc:docMk/>
      </pc:docMkLst>
      <pc:sldChg chg="modSp mod">
        <pc:chgData name="John Goldrick" userId="5685489af5ef2d96" providerId="LiveId" clId="{7B92D004-61B0-42B1-BE05-017D1BB711D4}" dt="2022-11-24T17:02:09.464" v="322" actId="6549"/>
        <pc:sldMkLst>
          <pc:docMk/>
          <pc:sldMk cId="2170555312" sldId="258"/>
        </pc:sldMkLst>
        <pc:spChg chg="mod">
          <ac:chgData name="John Goldrick" userId="5685489af5ef2d96" providerId="LiveId" clId="{7B92D004-61B0-42B1-BE05-017D1BB711D4}" dt="2022-11-24T17:02:09.464" v="322" actId="6549"/>
          <ac:spMkLst>
            <pc:docMk/>
            <pc:sldMk cId="2170555312" sldId="258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7:02:58.087" v="343" actId="20577"/>
        <pc:sldMkLst>
          <pc:docMk/>
          <pc:sldMk cId="1065750416" sldId="259"/>
        </pc:sldMkLst>
        <pc:spChg chg="mod">
          <ac:chgData name="John Goldrick" userId="5685489af5ef2d96" providerId="LiveId" clId="{7B92D004-61B0-42B1-BE05-017D1BB711D4}" dt="2022-11-24T17:02:58.087" v="343" actId="20577"/>
          <ac:spMkLst>
            <pc:docMk/>
            <pc:sldMk cId="1065750416" sldId="259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7:06:11.566" v="349" actId="6549"/>
        <pc:sldMkLst>
          <pc:docMk/>
          <pc:sldMk cId="458279078" sldId="263"/>
        </pc:sldMkLst>
        <pc:spChg chg="mod">
          <ac:chgData name="John Goldrick" userId="5685489af5ef2d96" providerId="LiveId" clId="{7B92D004-61B0-42B1-BE05-017D1BB711D4}" dt="2022-11-24T17:06:11.566" v="349" actId="6549"/>
          <ac:spMkLst>
            <pc:docMk/>
            <pc:sldMk cId="458279078" sldId="263"/>
            <ac:spMk id="6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7:06:51.991" v="357" actId="20577"/>
        <pc:sldMkLst>
          <pc:docMk/>
          <pc:sldMk cId="2885536098" sldId="268"/>
        </pc:sldMkLst>
        <pc:spChg chg="mod">
          <ac:chgData name="John Goldrick" userId="5685489af5ef2d96" providerId="LiveId" clId="{7B92D004-61B0-42B1-BE05-017D1BB711D4}" dt="2022-11-24T17:06:51.991" v="357" actId="20577"/>
          <ac:spMkLst>
            <pc:docMk/>
            <pc:sldMk cId="2885536098" sldId="268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46:57.298" v="3" actId="6549"/>
        <pc:sldMkLst>
          <pc:docMk/>
          <pc:sldMk cId="3563017667" sldId="295"/>
        </pc:sldMkLst>
        <pc:spChg chg="mod">
          <ac:chgData name="John Goldrick" userId="5685489af5ef2d96" providerId="LiveId" clId="{7B92D004-61B0-42B1-BE05-017D1BB711D4}" dt="2022-11-24T16:46:57.298" v="3" actId="6549"/>
          <ac:spMkLst>
            <pc:docMk/>
            <pc:sldMk cId="3563017667" sldId="295"/>
            <ac:spMk id="4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47:26.827" v="4" actId="6549"/>
        <pc:sldMkLst>
          <pc:docMk/>
          <pc:sldMk cId="670341025" sldId="299"/>
        </pc:sldMkLst>
        <pc:spChg chg="mod">
          <ac:chgData name="John Goldrick" userId="5685489af5ef2d96" providerId="LiveId" clId="{7B92D004-61B0-42B1-BE05-017D1BB711D4}" dt="2022-11-24T16:47:26.827" v="4" actId="6549"/>
          <ac:spMkLst>
            <pc:docMk/>
            <pc:sldMk cId="670341025" sldId="299"/>
            <ac:spMk id="6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48:23.964" v="7" actId="20577"/>
        <pc:sldMkLst>
          <pc:docMk/>
          <pc:sldMk cId="3553477304" sldId="303"/>
        </pc:sldMkLst>
        <pc:spChg chg="mod">
          <ac:chgData name="John Goldrick" userId="5685489af5ef2d96" providerId="LiveId" clId="{7B92D004-61B0-42B1-BE05-017D1BB711D4}" dt="2022-11-24T16:48:23.964" v="7" actId="20577"/>
          <ac:spMkLst>
            <pc:docMk/>
            <pc:sldMk cId="3553477304" sldId="303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48:46.448" v="8" actId="20577"/>
        <pc:sldMkLst>
          <pc:docMk/>
          <pc:sldMk cId="3711939489" sldId="305"/>
        </pc:sldMkLst>
        <pc:spChg chg="mod">
          <ac:chgData name="John Goldrick" userId="5685489af5ef2d96" providerId="LiveId" clId="{7B92D004-61B0-42B1-BE05-017D1BB711D4}" dt="2022-11-24T16:48:46.448" v="8" actId="20577"/>
          <ac:spMkLst>
            <pc:docMk/>
            <pc:sldMk cId="3711939489" sldId="305"/>
            <ac:spMk id="9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51:39.746" v="85" actId="6549"/>
        <pc:sldMkLst>
          <pc:docMk/>
          <pc:sldMk cId="1727123333" sldId="308"/>
        </pc:sldMkLst>
        <pc:spChg chg="mod">
          <ac:chgData name="John Goldrick" userId="5685489af5ef2d96" providerId="LiveId" clId="{7B92D004-61B0-42B1-BE05-017D1BB711D4}" dt="2022-11-24T16:51:39.746" v="85" actId="6549"/>
          <ac:spMkLst>
            <pc:docMk/>
            <pc:sldMk cId="1727123333" sldId="308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52:37.219" v="86" actId="6549"/>
        <pc:sldMkLst>
          <pc:docMk/>
          <pc:sldMk cId="3566407055" sldId="311"/>
        </pc:sldMkLst>
        <pc:spChg chg="mod">
          <ac:chgData name="John Goldrick" userId="5685489af5ef2d96" providerId="LiveId" clId="{7B92D004-61B0-42B1-BE05-017D1BB711D4}" dt="2022-11-24T16:52:37.219" v="86" actId="6549"/>
          <ac:spMkLst>
            <pc:docMk/>
            <pc:sldMk cId="3566407055" sldId="311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55:28.922" v="132" actId="20577"/>
        <pc:sldMkLst>
          <pc:docMk/>
          <pc:sldMk cId="3121868737" sldId="312"/>
        </pc:sldMkLst>
        <pc:spChg chg="mod">
          <ac:chgData name="John Goldrick" userId="5685489af5ef2d96" providerId="LiveId" clId="{7B92D004-61B0-42B1-BE05-017D1BB711D4}" dt="2022-11-24T16:55:28.922" v="132" actId="20577"/>
          <ac:spMkLst>
            <pc:docMk/>
            <pc:sldMk cId="3121868737" sldId="312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56:01.841" v="158" actId="6549"/>
        <pc:sldMkLst>
          <pc:docMk/>
          <pc:sldMk cId="4208847154" sldId="313"/>
        </pc:sldMkLst>
        <pc:spChg chg="mod">
          <ac:chgData name="John Goldrick" userId="5685489af5ef2d96" providerId="LiveId" clId="{7B92D004-61B0-42B1-BE05-017D1BB711D4}" dt="2022-11-24T16:56:01.841" v="158" actId="6549"/>
          <ac:spMkLst>
            <pc:docMk/>
            <pc:sldMk cId="4208847154" sldId="313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56:25.307" v="171" actId="20577"/>
        <pc:sldMkLst>
          <pc:docMk/>
          <pc:sldMk cId="2481277627" sldId="314"/>
        </pc:sldMkLst>
        <pc:spChg chg="mod">
          <ac:chgData name="John Goldrick" userId="5685489af5ef2d96" providerId="LiveId" clId="{7B92D004-61B0-42B1-BE05-017D1BB711D4}" dt="2022-11-24T16:56:25.307" v="171" actId="20577"/>
          <ac:spMkLst>
            <pc:docMk/>
            <pc:sldMk cId="2481277627" sldId="314"/>
            <ac:spMk id="2" creationId="{00000000-0000-0000-0000-000000000000}"/>
          </ac:spMkLst>
        </pc:spChg>
      </pc:sldChg>
      <pc:sldChg chg="del">
        <pc:chgData name="John Goldrick" userId="5685489af5ef2d96" providerId="LiveId" clId="{7B92D004-61B0-42B1-BE05-017D1BB711D4}" dt="2022-11-24T16:57:16.333" v="172" actId="2696"/>
        <pc:sldMkLst>
          <pc:docMk/>
          <pc:sldMk cId="3476252545" sldId="318"/>
        </pc:sldMkLst>
      </pc:sldChg>
      <pc:sldChg chg="modSp mod">
        <pc:chgData name="John Goldrick" userId="5685489af5ef2d96" providerId="LiveId" clId="{7B92D004-61B0-42B1-BE05-017D1BB711D4}" dt="2022-11-24T16:57:46.119" v="176" actId="20577"/>
        <pc:sldMkLst>
          <pc:docMk/>
          <pc:sldMk cId="1601691864" sldId="319"/>
        </pc:sldMkLst>
        <pc:spChg chg="mod">
          <ac:chgData name="John Goldrick" userId="5685489af5ef2d96" providerId="LiveId" clId="{7B92D004-61B0-42B1-BE05-017D1BB711D4}" dt="2022-11-24T16:57:46.119" v="176" actId="20577"/>
          <ac:spMkLst>
            <pc:docMk/>
            <pc:sldMk cId="1601691864" sldId="319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59:15.001" v="204" actId="6549"/>
        <pc:sldMkLst>
          <pc:docMk/>
          <pc:sldMk cId="3940473667" sldId="323"/>
        </pc:sldMkLst>
        <pc:spChg chg="mod">
          <ac:chgData name="John Goldrick" userId="5685489af5ef2d96" providerId="LiveId" clId="{7B92D004-61B0-42B1-BE05-017D1BB711D4}" dt="2022-11-24T16:59:15.001" v="204" actId="6549"/>
          <ac:spMkLst>
            <pc:docMk/>
            <pc:sldMk cId="3940473667" sldId="323"/>
            <ac:spMk id="6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7:01:08.763" v="301" actId="20577"/>
        <pc:sldMkLst>
          <pc:docMk/>
          <pc:sldMk cId="1121025613" sldId="324"/>
        </pc:sldMkLst>
        <pc:spChg chg="mod">
          <ac:chgData name="John Goldrick" userId="5685489af5ef2d96" providerId="LiveId" clId="{7B92D004-61B0-42B1-BE05-017D1BB711D4}" dt="2022-11-24T17:01:08.763" v="301" actId="20577"/>
          <ac:spMkLst>
            <pc:docMk/>
            <pc:sldMk cId="1121025613" sldId="324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7:01:39.416" v="308" actId="6549"/>
        <pc:sldMkLst>
          <pc:docMk/>
          <pc:sldMk cId="1024476118" sldId="325"/>
        </pc:sldMkLst>
        <pc:spChg chg="mod">
          <ac:chgData name="John Goldrick" userId="5685489af5ef2d96" providerId="LiveId" clId="{7B92D004-61B0-42B1-BE05-017D1BB711D4}" dt="2022-11-24T17:01:39.416" v="308" actId="6549"/>
          <ac:spMkLst>
            <pc:docMk/>
            <pc:sldMk cId="1024476118" sldId="325"/>
            <ac:spMk id="6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7:01:28.246" v="303" actId="20577"/>
        <pc:sldMkLst>
          <pc:docMk/>
          <pc:sldMk cId="2976449716" sldId="326"/>
        </pc:sldMkLst>
        <pc:spChg chg="mod">
          <ac:chgData name="John Goldrick" userId="5685489af5ef2d96" providerId="LiveId" clId="{7B92D004-61B0-42B1-BE05-017D1BB711D4}" dt="2022-11-24T17:01:28.246" v="303" actId="20577"/>
          <ac:spMkLst>
            <pc:docMk/>
            <pc:sldMk cId="2976449716" sldId="326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58:32.622" v="189" actId="20577"/>
        <pc:sldMkLst>
          <pc:docMk/>
          <pc:sldMk cId="3298440579" sldId="331"/>
        </pc:sldMkLst>
        <pc:spChg chg="mod">
          <ac:chgData name="John Goldrick" userId="5685489af5ef2d96" providerId="LiveId" clId="{7B92D004-61B0-42B1-BE05-017D1BB711D4}" dt="2022-11-24T16:58:32.622" v="189" actId="20577"/>
          <ac:spMkLst>
            <pc:docMk/>
            <pc:sldMk cId="3298440579" sldId="331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6:58:59.752" v="194" actId="6549"/>
        <pc:sldMkLst>
          <pc:docMk/>
          <pc:sldMk cId="2377537971" sldId="332"/>
        </pc:sldMkLst>
        <pc:spChg chg="mod">
          <ac:chgData name="John Goldrick" userId="5685489af5ef2d96" providerId="LiveId" clId="{7B92D004-61B0-42B1-BE05-017D1BB711D4}" dt="2022-11-24T16:58:59.752" v="194" actId="6549"/>
          <ac:spMkLst>
            <pc:docMk/>
            <pc:sldMk cId="2377537971" sldId="332"/>
            <ac:spMk id="11" creationId="{00000000-0000-0000-0000-000000000000}"/>
          </ac:spMkLst>
        </pc:spChg>
      </pc:sldChg>
      <pc:sldChg chg="modSp del mod">
        <pc:chgData name="John Goldrick" userId="5685489af5ef2d96" providerId="LiveId" clId="{7B92D004-61B0-42B1-BE05-017D1BB711D4}" dt="2022-11-24T17:13:08.809" v="363" actId="2696"/>
        <pc:sldMkLst>
          <pc:docMk/>
          <pc:sldMk cId="3857141959" sldId="336"/>
        </pc:sldMkLst>
        <pc:spChg chg="mod">
          <ac:chgData name="John Goldrick" userId="5685489af5ef2d96" providerId="LiveId" clId="{7B92D004-61B0-42B1-BE05-017D1BB711D4}" dt="2022-11-24T17:12:51.004" v="358" actId="21"/>
          <ac:spMkLst>
            <pc:docMk/>
            <pc:sldMk cId="3857141959" sldId="336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7:15:00.577" v="384" actId="6549"/>
        <pc:sldMkLst>
          <pc:docMk/>
          <pc:sldMk cId="2710189109" sldId="338"/>
        </pc:sldMkLst>
        <pc:spChg chg="mod">
          <ac:chgData name="John Goldrick" userId="5685489af5ef2d96" providerId="LiveId" clId="{7B92D004-61B0-42B1-BE05-017D1BB711D4}" dt="2022-11-24T17:15:00.577" v="384" actId="6549"/>
          <ac:spMkLst>
            <pc:docMk/>
            <pc:sldMk cId="2710189109" sldId="338"/>
            <ac:spMk id="2" creationId="{00000000-0000-0000-0000-000000000000}"/>
          </ac:spMkLst>
        </pc:spChg>
      </pc:sldChg>
      <pc:sldChg chg="modSp mod">
        <pc:chgData name="John Goldrick" userId="5685489af5ef2d96" providerId="LiveId" clId="{7B92D004-61B0-42B1-BE05-017D1BB711D4}" dt="2022-11-24T17:13:03.679" v="362" actId="20577"/>
        <pc:sldMkLst>
          <pc:docMk/>
          <pc:sldMk cId="3303538890" sldId="341"/>
        </pc:sldMkLst>
        <pc:spChg chg="mod">
          <ac:chgData name="John Goldrick" userId="5685489af5ef2d96" providerId="LiveId" clId="{7B92D004-61B0-42B1-BE05-017D1BB711D4}" dt="2022-11-24T17:13:03.679" v="362" actId="20577"/>
          <ac:spMkLst>
            <pc:docMk/>
            <pc:sldMk cId="3303538890" sldId="341"/>
            <ac:spMk id="4" creationId="{00000000-0000-0000-0000-000000000000}"/>
          </ac:spMkLst>
        </pc:spChg>
      </pc:sldChg>
      <pc:sldChg chg="del">
        <pc:chgData name="John Goldrick" userId="5685489af5ef2d96" providerId="LiveId" clId="{7B92D004-61B0-42B1-BE05-017D1BB711D4}" dt="2022-11-24T17:14:08.062" v="376" actId="2696"/>
        <pc:sldMkLst>
          <pc:docMk/>
          <pc:sldMk cId="1165199142" sldId="345"/>
        </pc:sldMkLst>
      </pc:sldChg>
      <pc:sldChg chg="del">
        <pc:chgData name="John Goldrick" userId="5685489af5ef2d96" providerId="LiveId" clId="{7B92D004-61B0-42B1-BE05-017D1BB711D4}" dt="2022-11-24T17:14:11.785" v="377" actId="2696"/>
        <pc:sldMkLst>
          <pc:docMk/>
          <pc:sldMk cId="4135192941" sldId="346"/>
        </pc:sldMkLst>
      </pc:sldChg>
      <pc:sldChg chg="del">
        <pc:chgData name="John Goldrick" userId="5685489af5ef2d96" providerId="LiveId" clId="{7B92D004-61B0-42B1-BE05-017D1BB711D4}" dt="2022-11-24T17:14:15.160" v="378" actId="2696"/>
        <pc:sldMkLst>
          <pc:docMk/>
          <pc:sldMk cId="3067602677" sldId="347"/>
        </pc:sldMkLst>
      </pc:sldChg>
      <pc:sldChg chg="del">
        <pc:chgData name="John Goldrick" userId="5685489af5ef2d96" providerId="LiveId" clId="{7B92D004-61B0-42B1-BE05-017D1BB711D4}" dt="2022-11-24T17:14:18.925" v="379" actId="2696"/>
        <pc:sldMkLst>
          <pc:docMk/>
          <pc:sldMk cId="4167839688" sldId="348"/>
        </pc:sldMkLst>
      </pc:sldChg>
      <pc:sldChg chg="addSp delSp modSp mod">
        <pc:chgData name="John Goldrick" userId="5685489af5ef2d96" providerId="LiveId" clId="{7B92D004-61B0-42B1-BE05-017D1BB711D4}" dt="2022-11-24T17:14:25.849" v="381" actId="22"/>
        <pc:sldMkLst>
          <pc:docMk/>
          <pc:sldMk cId="3921433806" sldId="350"/>
        </pc:sldMkLst>
        <pc:spChg chg="mod">
          <ac:chgData name="John Goldrick" userId="5685489af5ef2d96" providerId="LiveId" clId="{7B92D004-61B0-42B1-BE05-017D1BB711D4}" dt="2022-11-24T17:13:43.498" v="375" actId="20577"/>
          <ac:spMkLst>
            <pc:docMk/>
            <pc:sldMk cId="3921433806" sldId="350"/>
            <ac:spMk id="3" creationId="{00000000-0000-0000-0000-000000000000}"/>
          </ac:spMkLst>
        </pc:spChg>
        <pc:spChg chg="add del">
          <ac:chgData name="John Goldrick" userId="5685489af5ef2d96" providerId="LiveId" clId="{7B92D004-61B0-42B1-BE05-017D1BB711D4}" dt="2022-11-24T17:14:25.849" v="381" actId="22"/>
          <ac:spMkLst>
            <pc:docMk/>
            <pc:sldMk cId="3921433806" sldId="350"/>
            <ac:spMk id="5" creationId="{0474A313-B08B-7361-1D0C-2789B9F1A8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291C2-2544-4B50-BF32-81D633E6ED3E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17CE1-7A35-422D-9E62-9543FAF25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081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271A-2987-4D9D-AFE6-8C69105F75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44911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8FF70-2AFD-4D2D-9896-F1134D7AF3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2048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1D280-12F5-47EB-A64C-D8BE5A21ED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41612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8E9F-6A3A-49E5-9718-B3409D37D0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73235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BAC0D-DCDA-486C-BE62-B7EEB0E763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48915"/>
      </p:ext>
    </p:extLst>
  </p:cSld>
  <p:clrMapOvr>
    <a:masterClrMapping/>
  </p:clrMapOvr>
  <p:transition spd="slow" advClick="0" advTm="1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DB6FD-8FBF-452C-8944-ACEF6C09CF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49278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E83A-4F90-4E53-B566-82CE10092F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32154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C2C9A-52DB-45C1-81F6-9779FEFE9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32642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2E65F-0CCA-4CB7-B0DC-7CFDCFD286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46273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670BF-1ED3-4D2B-B538-3B929BCA4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28928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6E2BB-9880-4864-BFC8-5C619456D1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47164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7D32-ACD8-4E59-88B8-A59511BDE3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86004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90378-4B8A-48FE-989B-C694F3FA12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7829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FC3B1-E88E-4AE9-A8DE-05886D7801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21335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56554-48EE-4FE5-91AB-F6E6E17BFC16}" type="slidenum">
              <a:rPr lang="en-US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427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 advClick="0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31.jpe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jpeg"/><Relationship Id="rId4" Type="http://schemas.microsoft.com/office/2007/relationships/hdphoto" Target="../media/hdphoto17.wdp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microsoft.com/office/2007/relationships/hdphoto" Target="../media/hdphoto19.wdp"/><Relationship Id="rId4" Type="http://schemas.openxmlformats.org/officeDocument/2006/relationships/image" Target="../media/image9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5.wdp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332656"/>
            <a:ext cx="8928100" cy="309245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Exploring Britain</a:t>
            </a:r>
            <a:br>
              <a:rPr lang="en-GB" sz="3200" dirty="0"/>
            </a:br>
            <a:br>
              <a:rPr lang="en-GB" sz="2400" dirty="0"/>
            </a:br>
            <a:r>
              <a:rPr lang="en-GB" sz="3400" dirty="0"/>
              <a:t>Boating North </a:t>
            </a:r>
            <a:br>
              <a:rPr lang="en-GB" sz="4000" dirty="0"/>
            </a:br>
            <a:r>
              <a:rPr lang="en-GB" sz="4000" dirty="0"/>
              <a:t> </a:t>
            </a:r>
            <a:r>
              <a:rPr lang="en-GB" sz="3400" dirty="0"/>
              <a:t>Chapter 7</a:t>
            </a:r>
            <a:br>
              <a:rPr lang="en-GB" sz="3400" dirty="0"/>
            </a:br>
            <a:endParaRPr lang="en-US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200400"/>
            <a:ext cx="8424987" cy="304380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Cooper Bridge</a:t>
            </a:r>
            <a:r>
              <a:rPr lang="en-GB"/>
              <a:t>, Huddersfield,</a:t>
            </a:r>
            <a:endParaRPr lang="en-GB" dirty="0"/>
          </a:p>
          <a:p>
            <a:pPr eaLnBrk="1" hangingPunct="1">
              <a:defRPr/>
            </a:pPr>
            <a:r>
              <a:rPr lang="en-GB" dirty="0"/>
              <a:t>to the River Humber and Spurn Head </a:t>
            </a:r>
          </a:p>
          <a:p>
            <a:pPr eaLnBrk="1" hangingPunct="1">
              <a:defRPr/>
            </a:pPr>
            <a:endParaRPr lang="en-GB" sz="2000" dirty="0"/>
          </a:p>
          <a:p>
            <a:pPr eaLnBrk="1" hangingPunct="1">
              <a:defRPr/>
            </a:pPr>
            <a:endParaRPr lang="en-GB" sz="2000" dirty="0"/>
          </a:p>
          <a:p>
            <a:pPr eaLnBrk="1" hangingPunct="1">
              <a:defRPr/>
            </a:pPr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September 2011</a:t>
            </a:r>
          </a:p>
          <a:p>
            <a:pPr eaLnBrk="1" hangingPunct="1">
              <a:defRPr/>
            </a:pPr>
            <a:r>
              <a:rPr lang="en-GB" dirty="0"/>
              <a:t>to 30</a:t>
            </a:r>
            <a:r>
              <a:rPr lang="en-GB" baseline="30000" dirty="0"/>
              <a:t>th</a:t>
            </a:r>
            <a:r>
              <a:rPr lang="en-GB" dirty="0"/>
              <a:t> March 2012 </a:t>
            </a:r>
          </a:p>
        </p:txBody>
      </p:sp>
    </p:spTree>
    <p:extLst>
      <p:ext uri="{BB962C8B-B14F-4D97-AF65-F5344CB8AC3E}">
        <p14:creationId xmlns:p14="http://schemas.microsoft.com/office/powerpoint/2010/main" val="3962477547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r>
              <a:rPr lang="en-GB" sz="2400" dirty="0"/>
              <a:t>Where we rest and relax awhile in a Horbury Bridge pub.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r="162" b="2086"/>
          <a:stretch/>
        </p:blipFill>
        <p:spPr>
          <a:xfrm>
            <a:off x="228600" y="457200"/>
            <a:ext cx="8686800" cy="6265198"/>
          </a:xfrm>
        </p:spPr>
      </p:pic>
    </p:spTree>
    <p:extLst>
      <p:ext uri="{BB962C8B-B14F-4D97-AF65-F5344CB8AC3E}">
        <p14:creationId xmlns:p14="http://schemas.microsoft.com/office/powerpoint/2010/main" val="4194605521"/>
      </p:ext>
    </p:extLst>
  </p:cSld>
  <p:clrMapOvr>
    <a:masterClrMapping/>
  </p:clrMapOvr>
  <p:transition spd="slow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0357"/>
            <a:ext cx="8839200" cy="446843"/>
          </a:xfrm>
        </p:spPr>
        <p:txBody>
          <a:bodyPr/>
          <a:lstStyle/>
          <a:p>
            <a:r>
              <a:rPr lang="en-GB" sz="2400" dirty="0"/>
              <a:t>Then onwards towards Wakefield beneath the M1 motorway.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" t="6726" r="334"/>
          <a:stretch/>
        </p:blipFill>
        <p:spPr>
          <a:xfrm>
            <a:off x="76199" y="514906"/>
            <a:ext cx="8908003" cy="6218282"/>
          </a:xfrm>
        </p:spPr>
      </p:pic>
    </p:spTree>
    <p:extLst>
      <p:ext uri="{BB962C8B-B14F-4D97-AF65-F5344CB8AC3E}">
        <p14:creationId xmlns:p14="http://schemas.microsoft.com/office/powerpoint/2010/main" val="417660723"/>
      </p:ext>
    </p:extLst>
  </p:cSld>
  <p:clrMapOvr>
    <a:masterClrMapping/>
  </p:clrMapOvr>
  <p:transition spd="slow"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85800"/>
          </a:xfrm>
        </p:spPr>
        <p:txBody>
          <a:bodyPr/>
          <a:lstStyle/>
          <a:p>
            <a:r>
              <a:rPr lang="en-GB" sz="2400" dirty="0"/>
              <a:t>This expanse of Wakefield water was once a hive of industry, </a:t>
            </a:r>
            <a:br>
              <a:rPr lang="en-GB" sz="2400" dirty="0"/>
            </a:br>
            <a:r>
              <a:rPr lang="en-GB" sz="2400" dirty="0"/>
              <a:t>ponded back by Wakefield Weir it is known as “The Pond”.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 r="385" b="4545"/>
          <a:stretch/>
        </p:blipFill>
        <p:spPr>
          <a:xfrm>
            <a:off x="152400" y="772357"/>
            <a:ext cx="8805169" cy="5909568"/>
          </a:xfrm>
        </p:spPr>
      </p:pic>
    </p:spTree>
    <p:extLst>
      <p:ext uri="{BB962C8B-B14F-4D97-AF65-F5344CB8AC3E}">
        <p14:creationId xmlns:p14="http://schemas.microsoft.com/office/powerpoint/2010/main" val="670341025"/>
      </p:ext>
    </p:extLst>
  </p:cSld>
  <p:clrMapOvr>
    <a:masterClrMapping/>
  </p:clrMapOvr>
  <p:transition spd="slow"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24400" y="152400"/>
            <a:ext cx="4114800" cy="3048000"/>
          </a:xfrm>
        </p:spPr>
        <p:txBody>
          <a:bodyPr/>
          <a:lstStyle/>
          <a:p>
            <a:r>
              <a:rPr lang="en-GB" sz="2400" dirty="0"/>
              <a:t>Fall Ing lock is an key spot, the end on junction with the once very profitable </a:t>
            </a:r>
            <a:br>
              <a:rPr lang="en-GB" sz="2400" dirty="0"/>
            </a:br>
            <a:r>
              <a:rPr lang="en-GB" sz="2400" dirty="0"/>
              <a:t>Aire and Calder Navigation.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89" r="52"/>
          <a:stretch/>
        </p:blipFill>
        <p:spPr>
          <a:xfrm>
            <a:off x="152400" y="152400"/>
            <a:ext cx="4371940" cy="314324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368800" cy="32766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429000"/>
            <a:ext cx="4368800" cy="3276600"/>
          </a:xfrm>
        </p:spPr>
      </p:pic>
    </p:spTree>
    <p:extLst>
      <p:ext uri="{BB962C8B-B14F-4D97-AF65-F5344CB8AC3E}">
        <p14:creationId xmlns:p14="http://schemas.microsoft.com/office/powerpoint/2010/main" val="1798301793"/>
      </p:ext>
    </p:extLst>
  </p:cSld>
  <p:clrMapOvr>
    <a:masterClrMapping/>
  </p:clrMapOvr>
  <p:transition spd="slow"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0"/>
            <a:ext cx="5105400" cy="2362200"/>
          </a:xfrm>
        </p:spPr>
        <p:txBody>
          <a:bodyPr/>
          <a:lstStyle/>
          <a:p>
            <a:r>
              <a:rPr lang="en-GB" sz="2400" dirty="0"/>
              <a:t>As we carry on down the River Calder to </a:t>
            </a:r>
            <a:r>
              <a:rPr lang="en-GB" sz="2400" dirty="0" err="1"/>
              <a:t>Broadreach</a:t>
            </a:r>
            <a:r>
              <a:rPr lang="en-GB" sz="2400" dirty="0"/>
              <a:t> flood lock,</a:t>
            </a:r>
            <a:br>
              <a:rPr lang="en-GB" sz="2400" dirty="0"/>
            </a:br>
            <a:r>
              <a:rPr lang="en-GB" sz="2400" dirty="0"/>
              <a:t>the start of a remarkable 1831</a:t>
            </a:r>
            <a:br>
              <a:rPr lang="en-GB" sz="2400" dirty="0"/>
            </a:br>
            <a:r>
              <a:rPr lang="en-GB" sz="2400" dirty="0"/>
              <a:t>canal cut through Stanley Ferry.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819" r="1830" b="20917"/>
          <a:stretch/>
        </p:blipFill>
        <p:spPr>
          <a:xfrm>
            <a:off x="209534" y="186430"/>
            <a:ext cx="3856440" cy="209956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t="21318" r="-187" b="13267"/>
          <a:stretch/>
        </p:blipFill>
        <p:spPr>
          <a:xfrm>
            <a:off x="152400" y="2438400"/>
            <a:ext cx="8839200" cy="4309594"/>
          </a:xfrm>
        </p:spPr>
      </p:pic>
    </p:spTree>
    <p:extLst>
      <p:ext uri="{BB962C8B-B14F-4D97-AF65-F5344CB8AC3E}">
        <p14:creationId xmlns:p14="http://schemas.microsoft.com/office/powerpoint/2010/main" val="4077112217"/>
      </p:ext>
    </p:extLst>
  </p:cSld>
  <p:clrMapOvr>
    <a:masterClrMapping/>
  </p:clrMapOvr>
  <p:transition spd="slow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r>
              <a:rPr lang="en-GB" sz="2400" dirty="0"/>
              <a:t>This new canal section cut off several bends and included</a:t>
            </a:r>
            <a:br>
              <a:rPr lang="en-GB" sz="2400" dirty="0"/>
            </a:br>
            <a:r>
              <a:rPr lang="en-GB" sz="2400" dirty="0"/>
              <a:t>crossing the River Calder on this much admired iron aqueduct. 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" b="12313"/>
          <a:stretch/>
        </p:blipFill>
        <p:spPr>
          <a:xfrm>
            <a:off x="152400" y="838200"/>
            <a:ext cx="8831802" cy="5822501"/>
          </a:xfrm>
        </p:spPr>
      </p:pic>
    </p:spTree>
    <p:extLst>
      <p:ext uri="{BB962C8B-B14F-4D97-AF65-F5344CB8AC3E}">
        <p14:creationId xmlns:p14="http://schemas.microsoft.com/office/powerpoint/2010/main" val="2539110668"/>
      </p:ext>
    </p:extLst>
  </p:cSld>
  <p:clrMapOvr>
    <a:masterClrMapping/>
  </p:clrMapOvr>
  <p:transition spd="slow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16"/>
            <a:ext cx="9144000" cy="440184"/>
          </a:xfrm>
        </p:spPr>
        <p:txBody>
          <a:bodyPr/>
          <a:lstStyle/>
          <a:p>
            <a:r>
              <a:rPr lang="en-GB" sz="2400" dirty="0"/>
              <a:t>As the sun sinks at Stanley Ferry.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" b="6617"/>
          <a:stretch/>
        </p:blipFill>
        <p:spPr>
          <a:xfrm>
            <a:off x="152400" y="537340"/>
            <a:ext cx="8839200" cy="6200811"/>
          </a:xfrm>
        </p:spPr>
      </p:pic>
    </p:spTree>
    <p:extLst>
      <p:ext uri="{BB962C8B-B14F-4D97-AF65-F5344CB8AC3E}">
        <p14:creationId xmlns:p14="http://schemas.microsoft.com/office/powerpoint/2010/main" val="3553477304"/>
      </p:ext>
    </p:extLst>
  </p:cSld>
  <p:clrMapOvr>
    <a:masterClrMapping/>
  </p:clrMapOvr>
  <p:transition spd="slow" advClick="0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495800" y="228600"/>
            <a:ext cx="4495800" cy="2438400"/>
          </a:xfrm>
        </p:spPr>
        <p:txBody>
          <a:bodyPr/>
          <a:lstStyle/>
          <a:p>
            <a:r>
              <a:rPr lang="en-GB" sz="2400" dirty="0"/>
              <a:t>We cross the Calder next morning on a newer, duplicated aqueduct of 1981 and pause to admire the cast iron columns of the 1831 original.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" r="2869" b="-1"/>
          <a:stretch/>
        </p:blipFill>
        <p:spPr>
          <a:xfrm>
            <a:off x="4495800" y="3187083"/>
            <a:ext cx="4541668" cy="351851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9" r="265" b="395"/>
          <a:stretch/>
        </p:blipFill>
        <p:spPr>
          <a:xfrm>
            <a:off x="152400" y="152399"/>
            <a:ext cx="4179903" cy="289264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4207" r="2988"/>
          <a:stretch/>
        </p:blipFill>
        <p:spPr>
          <a:xfrm>
            <a:off x="152400" y="3200400"/>
            <a:ext cx="4216893" cy="3499467"/>
          </a:xfrm>
        </p:spPr>
      </p:pic>
    </p:spTree>
    <p:extLst>
      <p:ext uri="{BB962C8B-B14F-4D97-AF65-F5344CB8AC3E}">
        <p14:creationId xmlns:p14="http://schemas.microsoft.com/office/powerpoint/2010/main" val="2915806856"/>
      </p:ext>
    </p:extLst>
  </p:cSld>
  <p:clrMapOvr>
    <a:masterClrMapping/>
  </p:clrMapOvr>
  <p:transition spd="slow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457200"/>
          </a:xfrm>
        </p:spPr>
        <p:txBody>
          <a:bodyPr/>
          <a:lstStyle/>
          <a:p>
            <a:r>
              <a:rPr lang="en-GB" sz="2400" dirty="0"/>
              <a:t>Close by is an attractive but empty, British Waterways yard.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44" r="-19"/>
          <a:stretch/>
        </p:blipFill>
        <p:spPr>
          <a:xfrm>
            <a:off x="152400" y="541538"/>
            <a:ext cx="8840680" cy="6165448"/>
          </a:xfrm>
        </p:spPr>
      </p:pic>
    </p:spTree>
    <p:extLst>
      <p:ext uri="{BB962C8B-B14F-4D97-AF65-F5344CB8AC3E}">
        <p14:creationId xmlns:p14="http://schemas.microsoft.com/office/powerpoint/2010/main" val="3711939489"/>
      </p:ext>
    </p:extLst>
  </p:cSld>
  <p:clrMapOvr>
    <a:masterClrMapping/>
  </p:clrMapOvr>
  <p:transition spd="slow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8200" y="76200"/>
            <a:ext cx="4343400" cy="1981200"/>
          </a:xfrm>
        </p:spPr>
        <p:txBody>
          <a:bodyPr/>
          <a:lstStyle/>
          <a:p>
            <a:r>
              <a:rPr lang="en-GB" sz="2400" dirty="0"/>
              <a:t>And signs of former commercial activity too</a:t>
            </a:r>
            <a:br>
              <a:rPr lang="en-GB" sz="2400" dirty="0"/>
            </a:br>
            <a:r>
              <a:rPr lang="en-GB" sz="2400" dirty="0"/>
              <a:t>as we pass laid up barges.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r="1072"/>
          <a:stretch/>
        </p:blipFill>
        <p:spPr>
          <a:xfrm>
            <a:off x="152400" y="177552"/>
            <a:ext cx="4321946" cy="307537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48050"/>
            <a:ext cx="4343400" cy="32575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42" t="172" r="877"/>
          <a:stretch/>
        </p:blipFill>
        <p:spPr>
          <a:xfrm>
            <a:off x="4626471" y="2133600"/>
            <a:ext cx="4419875" cy="4552950"/>
          </a:xfrm>
        </p:spPr>
      </p:pic>
    </p:spTree>
    <p:extLst>
      <p:ext uri="{BB962C8B-B14F-4D97-AF65-F5344CB8AC3E}">
        <p14:creationId xmlns:p14="http://schemas.microsoft.com/office/powerpoint/2010/main" val="2010458164"/>
      </p:ext>
    </p:extLst>
  </p:cSld>
  <p:clrMapOvr>
    <a:masterClrMapping/>
  </p:clrMapOvr>
  <p:transition spd="slow"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We are back at Cooper Bridge, this time aboard the narrow boat Northumberland on a river section of the Calder and </a:t>
            </a:r>
            <a:r>
              <a:rPr lang="en-GB" sz="2400" dirty="0" err="1"/>
              <a:t>Hebble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06" r="282" b="9563"/>
          <a:stretch/>
        </p:blipFill>
        <p:spPr>
          <a:xfrm>
            <a:off x="152400" y="772356"/>
            <a:ext cx="8814047" cy="5908829"/>
          </a:xfrm>
        </p:spPr>
      </p:pic>
    </p:spTree>
    <p:extLst>
      <p:ext uri="{BB962C8B-B14F-4D97-AF65-F5344CB8AC3E}">
        <p14:creationId xmlns:p14="http://schemas.microsoft.com/office/powerpoint/2010/main" val="568084853"/>
      </p:ext>
    </p:extLst>
  </p:cSld>
  <p:clrMapOvr>
    <a:masterClrMapping/>
  </p:clrMapOvr>
  <p:transition spd="slow" advClick="0" advTm="1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After deep </a:t>
            </a:r>
            <a:r>
              <a:rPr lang="en-GB" sz="2400" dirty="0" err="1"/>
              <a:t>Woodnook</a:t>
            </a:r>
            <a:r>
              <a:rPr lang="en-GB" sz="2400" dirty="0"/>
              <a:t> Lock the River Calder widens</a:t>
            </a:r>
            <a:br>
              <a:rPr lang="en-GB" sz="2400" dirty="0"/>
            </a:br>
            <a:r>
              <a:rPr lang="en-GB" sz="2400" dirty="0"/>
              <a:t>as we near the River Aire.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r="284"/>
          <a:stretch/>
        </p:blipFill>
        <p:spPr>
          <a:xfrm>
            <a:off x="152400" y="798990"/>
            <a:ext cx="8814047" cy="5906610"/>
          </a:xfrm>
        </p:spPr>
      </p:pic>
    </p:spTree>
    <p:extLst>
      <p:ext uri="{BB962C8B-B14F-4D97-AF65-F5344CB8AC3E}">
        <p14:creationId xmlns:p14="http://schemas.microsoft.com/office/powerpoint/2010/main" val="1739974220"/>
      </p:ext>
    </p:extLst>
  </p:cSld>
  <p:clrMapOvr>
    <a:masterClrMapping/>
  </p:clrMapOvr>
  <p:transition spd="slow" advClick="0" advTm="1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7016"/>
            <a:ext cx="9296400" cy="744984"/>
          </a:xfrm>
        </p:spPr>
        <p:txBody>
          <a:bodyPr/>
          <a:lstStyle/>
          <a:p>
            <a:r>
              <a:rPr lang="en-GB" sz="2400" dirty="0"/>
              <a:t>The confluence is here, at Castleford Junction. The weir channel</a:t>
            </a:r>
            <a:br>
              <a:rPr lang="en-GB" sz="2400" dirty="0"/>
            </a:br>
            <a:r>
              <a:rPr lang="en-GB" sz="2400" dirty="0"/>
              <a:t>is to the right and this lock approach can be tricky.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0" r="687" b="4969"/>
          <a:stretch/>
        </p:blipFill>
        <p:spPr>
          <a:xfrm>
            <a:off x="152400" y="838200"/>
            <a:ext cx="8778536" cy="5825231"/>
          </a:xfrm>
        </p:spPr>
      </p:pic>
    </p:spTree>
    <p:extLst>
      <p:ext uri="{BB962C8B-B14F-4D97-AF65-F5344CB8AC3E}">
        <p14:creationId xmlns:p14="http://schemas.microsoft.com/office/powerpoint/2010/main" val="1727123333"/>
      </p:ext>
    </p:extLst>
  </p:cSld>
  <p:clrMapOvr>
    <a:masterClrMapping/>
  </p:clrMapOvr>
  <p:transition spd="slow"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7400" y="3124200"/>
            <a:ext cx="2971800" cy="3505200"/>
          </a:xfrm>
        </p:spPr>
        <p:txBody>
          <a:bodyPr/>
          <a:lstStyle/>
          <a:p>
            <a:r>
              <a:rPr lang="en-GB" sz="2400" dirty="0"/>
              <a:t>Castleford used to</a:t>
            </a:r>
            <a:br>
              <a:rPr lang="en-GB" sz="2400" dirty="0"/>
            </a:br>
            <a:r>
              <a:rPr lang="en-GB" sz="2400" dirty="0"/>
              <a:t>be teeming with the barges, puddings and pans of the</a:t>
            </a:r>
            <a:br>
              <a:rPr lang="en-GB" sz="2400" dirty="0"/>
            </a:br>
            <a:r>
              <a:rPr lang="en-GB" sz="2400" dirty="0"/>
              <a:t>coal trade.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05" r="-247"/>
          <a:stretch/>
        </p:blipFill>
        <p:spPr>
          <a:xfrm>
            <a:off x="152400" y="152400"/>
            <a:ext cx="3895817" cy="280959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31" r="-264"/>
          <a:stretch/>
        </p:blipFill>
        <p:spPr>
          <a:xfrm>
            <a:off x="152399" y="3124200"/>
            <a:ext cx="5467483" cy="3581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30" r="55" b="10948"/>
          <a:stretch/>
        </p:blipFill>
        <p:spPr>
          <a:xfrm>
            <a:off x="4267200" y="152400"/>
            <a:ext cx="4712821" cy="2819400"/>
          </a:xfrm>
        </p:spPr>
      </p:pic>
    </p:spTree>
    <p:extLst>
      <p:ext uri="{BB962C8B-B14F-4D97-AF65-F5344CB8AC3E}">
        <p14:creationId xmlns:p14="http://schemas.microsoft.com/office/powerpoint/2010/main" val="2827276385"/>
      </p:ext>
    </p:extLst>
  </p:cSld>
  <p:clrMapOvr>
    <a:masterClrMapping/>
  </p:clrMapOvr>
  <p:transition spd="slow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r>
              <a:rPr lang="en-GB" sz="2400" dirty="0"/>
              <a:t>But freight traffic has not totally gone as sand and gravel traffic from quarries by the River Trent is currently healthy.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4" r="324" b="6184"/>
          <a:stretch/>
        </p:blipFill>
        <p:spPr>
          <a:xfrm>
            <a:off x="152400" y="825622"/>
            <a:ext cx="8796291" cy="5919187"/>
          </a:xfrm>
        </p:spPr>
      </p:pic>
    </p:spTree>
    <p:extLst>
      <p:ext uri="{BB962C8B-B14F-4D97-AF65-F5344CB8AC3E}">
        <p14:creationId xmlns:p14="http://schemas.microsoft.com/office/powerpoint/2010/main" val="3731034768"/>
      </p:ext>
    </p:extLst>
  </p:cSld>
  <p:clrMapOvr>
    <a:masterClrMapping/>
  </p:clrMapOvr>
  <p:transition spd="slow"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38"/>
            <a:ext cx="9144000" cy="525262"/>
          </a:xfrm>
        </p:spPr>
        <p:txBody>
          <a:bodyPr/>
          <a:lstStyle/>
          <a:p>
            <a:r>
              <a:rPr lang="en-GB" sz="2400" dirty="0"/>
              <a:t>And care is, of course, required, passing barges on the move.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r="2052" b="4505"/>
          <a:stretch/>
        </p:blipFill>
        <p:spPr>
          <a:xfrm>
            <a:off x="152400" y="603682"/>
            <a:ext cx="8858435" cy="6067535"/>
          </a:xfrm>
        </p:spPr>
      </p:pic>
    </p:spTree>
    <p:extLst>
      <p:ext uri="{BB962C8B-B14F-4D97-AF65-F5344CB8AC3E}">
        <p14:creationId xmlns:p14="http://schemas.microsoft.com/office/powerpoint/2010/main" val="3566407055"/>
      </p:ext>
    </p:extLst>
  </p:cSld>
  <p:clrMapOvr>
    <a:masterClrMapping/>
  </p:clrMapOvr>
  <p:transition spd="slow"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762740"/>
          </a:xfrm>
        </p:spPr>
        <p:txBody>
          <a:bodyPr/>
          <a:lstStyle/>
          <a:p>
            <a:r>
              <a:rPr lang="en-GB" sz="2400" dirty="0"/>
              <a:t>We pass Ferrybridge Power Station on the River Aire,</a:t>
            </a:r>
            <a:br>
              <a:rPr lang="en-GB" sz="2400" dirty="0"/>
            </a:br>
            <a:r>
              <a:rPr lang="en-GB" sz="2400" dirty="0"/>
              <a:t>still dominated by its boat hoist.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133" r="2670" b="4458"/>
          <a:stretch/>
        </p:blipFill>
        <p:spPr>
          <a:xfrm>
            <a:off x="152400" y="870012"/>
            <a:ext cx="8831802" cy="5812653"/>
          </a:xfrm>
        </p:spPr>
      </p:pic>
    </p:spTree>
    <p:extLst>
      <p:ext uri="{BB962C8B-B14F-4D97-AF65-F5344CB8AC3E}">
        <p14:creationId xmlns:p14="http://schemas.microsoft.com/office/powerpoint/2010/main" val="4208847154"/>
      </p:ext>
    </p:extLst>
  </p:cSld>
  <p:clrMapOvr>
    <a:masterClrMapping/>
  </p:clrMapOvr>
  <p:transition spd="slow"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18"/>
            <a:ext cx="9144000" cy="695418"/>
          </a:xfrm>
        </p:spPr>
        <p:txBody>
          <a:bodyPr/>
          <a:lstStyle/>
          <a:p>
            <a:r>
              <a:rPr lang="en-GB" sz="2400" dirty="0"/>
              <a:t>Coal no longer arrives by river and weeds are taking over.</a:t>
            </a:r>
            <a:br>
              <a:rPr lang="en-GB" sz="2400" dirty="0"/>
            </a:br>
            <a:r>
              <a:rPr lang="en-GB" sz="2400" dirty="0"/>
              <a:t>170 ton pans of coal were tipped here.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2348" r="45" b="9102"/>
          <a:stretch/>
        </p:blipFill>
        <p:spPr>
          <a:xfrm>
            <a:off x="152400" y="762000"/>
            <a:ext cx="8840680" cy="5879977"/>
          </a:xfrm>
        </p:spPr>
      </p:pic>
    </p:spTree>
    <p:extLst>
      <p:ext uri="{BB962C8B-B14F-4D97-AF65-F5344CB8AC3E}">
        <p14:creationId xmlns:p14="http://schemas.microsoft.com/office/powerpoint/2010/main" val="2481277627"/>
      </p:ext>
    </p:extLst>
  </p:cSld>
  <p:clrMapOvr>
    <a:masterClrMapping/>
  </p:clrMapOvr>
  <p:transition spd="slow"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457200"/>
          </a:xfrm>
        </p:spPr>
        <p:txBody>
          <a:bodyPr/>
          <a:lstStyle/>
          <a:p>
            <a:r>
              <a:rPr lang="en-GB" sz="2400" dirty="0"/>
              <a:t>At Ferrybridge Lock we lock out of the River Aire.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379" r="2862" b="2457"/>
          <a:stretch/>
        </p:blipFill>
        <p:spPr>
          <a:xfrm>
            <a:off x="152400" y="526964"/>
            <a:ext cx="8839199" cy="6153484"/>
          </a:xfrm>
        </p:spPr>
      </p:pic>
    </p:spTree>
    <p:extLst>
      <p:ext uri="{BB962C8B-B14F-4D97-AF65-F5344CB8AC3E}">
        <p14:creationId xmlns:p14="http://schemas.microsoft.com/office/powerpoint/2010/main" val="407316758"/>
      </p:ext>
    </p:extLst>
  </p:cSld>
  <p:clrMapOvr>
    <a:masterClrMapping/>
  </p:clrMapOvr>
  <p:transition spd="slow"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7016"/>
            <a:ext cx="9144000" cy="668784"/>
          </a:xfrm>
        </p:spPr>
        <p:txBody>
          <a:bodyPr/>
          <a:lstStyle/>
          <a:p>
            <a:r>
              <a:rPr lang="en-GB" sz="2400" dirty="0"/>
              <a:t>18 miles of deep canal are ahead now as we join what was</a:t>
            </a:r>
            <a:br>
              <a:rPr lang="en-GB" sz="2400" dirty="0"/>
            </a:br>
            <a:r>
              <a:rPr lang="en-GB" sz="2400" dirty="0"/>
              <a:t>once one of the most efficient waterways in Europe.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3" r="908"/>
          <a:stretch/>
        </p:blipFill>
        <p:spPr>
          <a:xfrm>
            <a:off x="152400" y="825623"/>
            <a:ext cx="8787414" cy="5905870"/>
          </a:xfrm>
        </p:spPr>
      </p:pic>
    </p:spTree>
    <p:extLst>
      <p:ext uri="{BB962C8B-B14F-4D97-AF65-F5344CB8AC3E}">
        <p14:creationId xmlns:p14="http://schemas.microsoft.com/office/powerpoint/2010/main" val="3287842332"/>
      </p:ext>
    </p:extLst>
  </p:cSld>
  <p:clrMapOvr>
    <a:masterClrMapping/>
  </p:clrMapOvr>
  <p:transition spd="slow" advClick="0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r>
              <a:rPr lang="en-GB" sz="2400" dirty="0"/>
              <a:t>Dozens of coal staithes like this one once loaded compartment boats called Tom Puddings, then towed in long trains to Goole.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13" r="407" b="8099"/>
          <a:stretch/>
        </p:blipFill>
        <p:spPr>
          <a:xfrm>
            <a:off x="152401" y="763480"/>
            <a:ext cx="8831801" cy="5958396"/>
          </a:xfrm>
        </p:spPr>
      </p:pic>
    </p:spTree>
    <p:extLst>
      <p:ext uri="{BB962C8B-B14F-4D97-AF65-F5344CB8AC3E}">
        <p14:creationId xmlns:p14="http://schemas.microsoft.com/office/powerpoint/2010/main" val="2311236415"/>
      </p:ext>
    </p:extLst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457200"/>
          </a:xfrm>
        </p:spPr>
        <p:txBody>
          <a:bodyPr/>
          <a:lstStyle/>
          <a:p>
            <a:r>
              <a:rPr lang="en-GB" sz="2400" dirty="0"/>
              <a:t>As Bridget turns into the floodgates of a canalised section of river.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82" r="424"/>
          <a:stretch/>
        </p:blipFill>
        <p:spPr>
          <a:xfrm>
            <a:off x="152400" y="550416"/>
            <a:ext cx="8787414" cy="6136689"/>
          </a:xfrm>
        </p:spPr>
      </p:pic>
    </p:spTree>
    <p:extLst>
      <p:ext uri="{BB962C8B-B14F-4D97-AF65-F5344CB8AC3E}">
        <p14:creationId xmlns:p14="http://schemas.microsoft.com/office/powerpoint/2010/main" val="3775068801"/>
      </p:ext>
    </p:extLst>
  </p:cSld>
  <p:clrMapOvr>
    <a:masterClrMapping/>
  </p:clrMapOvr>
  <p:transition spd="slow" advClick="0" advTm="1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r>
              <a:rPr lang="en-GB" sz="2400" dirty="0"/>
              <a:t>We pass Kellingley Colliery, one of the UK’s three remaining </a:t>
            </a:r>
            <a:br>
              <a:rPr lang="en-GB" sz="2400" dirty="0"/>
            </a:br>
            <a:r>
              <a:rPr lang="en-GB" sz="2400" dirty="0"/>
              <a:t>deep mined pits. Sadly the coal wharf is no longer in use.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245" r="83"/>
          <a:stretch/>
        </p:blipFill>
        <p:spPr>
          <a:xfrm>
            <a:off x="152399" y="754602"/>
            <a:ext cx="8831803" cy="5950257"/>
          </a:xfrm>
        </p:spPr>
      </p:pic>
    </p:spTree>
    <p:extLst>
      <p:ext uri="{BB962C8B-B14F-4D97-AF65-F5344CB8AC3E}">
        <p14:creationId xmlns:p14="http://schemas.microsoft.com/office/powerpoint/2010/main" val="1601691864"/>
      </p:ext>
    </p:extLst>
  </p:cSld>
  <p:clrMapOvr>
    <a:masterClrMapping/>
  </p:clrMapOvr>
  <p:transition spd="slow"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91200" y="152400"/>
            <a:ext cx="3200400" cy="3048000"/>
          </a:xfrm>
        </p:spPr>
        <p:txBody>
          <a:bodyPr/>
          <a:lstStyle/>
          <a:p>
            <a:r>
              <a:rPr lang="en-GB" sz="2400" dirty="0" err="1"/>
              <a:t>Eggborough</a:t>
            </a:r>
            <a:r>
              <a:rPr lang="en-GB" sz="2400" dirty="0"/>
              <a:t> next,</a:t>
            </a:r>
            <a:br>
              <a:rPr lang="en-GB" sz="2400" dirty="0"/>
            </a:br>
            <a:r>
              <a:rPr lang="en-GB" sz="2400" dirty="0"/>
              <a:t>then Whitley lock,</a:t>
            </a:r>
            <a:br>
              <a:rPr lang="en-GB" sz="2400" dirty="0"/>
            </a:br>
            <a:r>
              <a:rPr lang="en-GB" sz="2400" dirty="0"/>
              <a:t>then </a:t>
            </a:r>
            <a:r>
              <a:rPr lang="en-GB" sz="2400" dirty="0" err="1"/>
              <a:t>Pollington</a:t>
            </a:r>
            <a:r>
              <a:rPr lang="en-GB" sz="2400" dirty="0"/>
              <a:t>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" b="23604"/>
          <a:stretch/>
        </p:blipFill>
        <p:spPr>
          <a:xfrm>
            <a:off x="152400" y="152400"/>
            <a:ext cx="5486400" cy="314305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48050"/>
            <a:ext cx="4343400" cy="32575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9000"/>
            <a:ext cx="4343400" cy="3257550"/>
          </a:xfrm>
        </p:spPr>
      </p:pic>
    </p:spTree>
    <p:extLst>
      <p:ext uri="{BB962C8B-B14F-4D97-AF65-F5344CB8AC3E}">
        <p14:creationId xmlns:p14="http://schemas.microsoft.com/office/powerpoint/2010/main" val="868491724"/>
      </p:ext>
    </p:extLst>
  </p:cSld>
  <p:clrMapOvr>
    <a:masterClrMapping/>
  </p:clrMapOvr>
  <p:transition spd="slow"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381000"/>
            <a:ext cx="3352800" cy="4267200"/>
          </a:xfrm>
        </p:spPr>
        <p:txBody>
          <a:bodyPr/>
          <a:lstStyle/>
          <a:p>
            <a:r>
              <a:rPr lang="en-GB" sz="2400" dirty="0" err="1">
                <a:solidFill>
                  <a:srgbClr val="E5FFFF"/>
                </a:solidFill>
              </a:rPr>
              <a:t>Pollington’s</a:t>
            </a:r>
            <a:r>
              <a:rPr lang="en-GB" sz="2400" dirty="0">
                <a:solidFill>
                  <a:srgbClr val="E5FFFF"/>
                </a:solidFill>
              </a:rPr>
              <a:t> access bridge is now rarely swung and remains powered by its</a:t>
            </a:r>
            <a:br>
              <a:rPr lang="en-GB" sz="2400" dirty="0">
                <a:solidFill>
                  <a:srgbClr val="E5FFFF"/>
                </a:solidFill>
              </a:rPr>
            </a:br>
            <a:r>
              <a:rPr lang="en-GB" sz="2400" dirty="0">
                <a:solidFill>
                  <a:srgbClr val="E5FFFF"/>
                </a:solidFill>
              </a:rPr>
              <a:t>original capstan. 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r="-128" b="6012"/>
          <a:stretch/>
        </p:blipFill>
        <p:spPr>
          <a:xfrm>
            <a:off x="152400" y="228600"/>
            <a:ext cx="4876800" cy="3115585"/>
          </a:xfrm>
        </p:spPr>
      </p:pic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84" r="688" b="7620"/>
          <a:stretch/>
        </p:blipFill>
        <p:spPr>
          <a:xfrm>
            <a:off x="152400" y="3512179"/>
            <a:ext cx="4876800" cy="3215025"/>
          </a:xfrm>
        </p:spPr>
      </p:pic>
    </p:spTree>
    <p:extLst>
      <p:ext uri="{BB962C8B-B14F-4D97-AF65-F5344CB8AC3E}">
        <p14:creationId xmlns:p14="http://schemas.microsoft.com/office/powerpoint/2010/main" val="3298440579"/>
      </p:ext>
    </p:extLst>
  </p:cSld>
  <p:clrMapOvr>
    <a:masterClrMapping/>
  </p:clrMapOvr>
  <p:transition spd="slow" advClick="0"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381000"/>
          </a:xfrm>
        </p:spPr>
        <p:txBody>
          <a:bodyPr/>
          <a:lstStyle/>
          <a:p>
            <a:r>
              <a:rPr lang="en-GB" sz="2400" dirty="0"/>
              <a:t>Goole, Britain's most inland port, is 51 miles from the sea.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4" r="-162" b="2949"/>
          <a:stretch/>
        </p:blipFill>
        <p:spPr>
          <a:xfrm>
            <a:off x="152400" y="464069"/>
            <a:ext cx="8839200" cy="6225995"/>
          </a:xfrm>
        </p:spPr>
      </p:pic>
    </p:spTree>
    <p:extLst>
      <p:ext uri="{BB962C8B-B14F-4D97-AF65-F5344CB8AC3E}">
        <p14:creationId xmlns:p14="http://schemas.microsoft.com/office/powerpoint/2010/main" val="3940473667"/>
      </p:ext>
    </p:extLst>
  </p:cSld>
  <p:clrMapOvr>
    <a:masterClrMapping/>
  </p:clrMapOvr>
  <p:transition spd="slow"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18"/>
            <a:ext cx="9144000" cy="771618"/>
          </a:xfrm>
        </p:spPr>
        <p:txBody>
          <a:bodyPr/>
          <a:lstStyle/>
          <a:p>
            <a:r>
              <a:rPr lang="en-GB" sz="2400" dirty="0"/>
              <a:t>And we moor by the Yorkshire Waterways Museum opposite </a:t>
            </a:r>
            <a:br>
              <a:rPr lang="en-GB" sz="2400" dirty="0"/>
            </a:br>
            <a:r>
              <a:rPr lang="en-GB" sz="2400" dirty="0"/>
              <a:t>the impressive line of Goole barges.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r="1211" b="3164"/>
          <a:stretch/>
        </p:blipFill>
        <p:spPr>
          <a:xfrm>
            <a:off x="152401" y="790113"/>
            <a:ext cx="8787413" cy="5908828"/>
          </a:xfrm>
        </p:spPr>
      </p:pic>
    </p:spTree>
    <p:extLst>
      <p:ext uri="{BB962C8B-B14F-4D97-AF65-F5344CB8AC3E}">
        <p14:creationId xmlns:p14="http://schemas.microsoft.com/office/powerpoint/2010/main" val="1121025613"/>
      </p:ext>
    </p:extLst>
  </p:cSld>
  <p:clrMapOvr>
    <a:masterClrMapping/>
  </p:clrMapOvr>
  <p:transition spd="slow" advClick="0"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16"/>
            <a:ext cx="9144000" cy="668784"/>
          </a:xfrm>
        </p:spPr>
        <p:txBody>
          <a:bodyPr/>
          <a:lstStyle/>
          <a:p>
            <a:r>
              <a:rPr lang="en-GB" sz="2400" dirty="0"/>
              <a:t>Goole is the ultimate canal town although Goole Docks</a:t>
            </a:r>
            <a:br>
              <a:rPr lang="en-GB" sz="2400" dirty="0"/>
            </a:br>
            <a:r>
              <a:rPr lang="en-GB" sz="2400" dirty="0"/>
              <a:t>are now changed from their coal exporting heyday.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4" r="184"/>
          <a:stretch/>
        </p:blipFill>
        <p:spPr>
          <a:xfrm>
            <a:off x="152400" y="754602"/>
            <a:ext cx="8822924" cy="5982070"/>
          </a:xfrm>
        </p:spPr>
      </p:pic>
    </p:spTree>
    <p:extLst>
      <p:ext uri="{BB962C8B-B14F-4D97-AF65-F5344CB8AC3E}">
        <p14:creationId xmlns:p14="http://schemas.microsoft.com/office/powerpoint/2010/main" val="2976449716"/>
      </p:ext>
    </p:extLst>
  </p:cSld>
  <p:clrMapOvr>
    <a:masterClrMapping/>
  </p:clrMapOvr>
  <p:transition spd="slow" advClick="0" advTm="1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533400"/>
          </a:xfrm>
        </p:spPr>
        <p:txBody>
          <a:bodyPr/>
          <a:lstStyle/>
          <a:p>
            <a:r>
              <a:rPr lang="en-GB" sz="2400" dirty="0"/>
              <a:t>Modern craft do still visit, like RMS </a:t>
            </a:r>
            <a:r>
              <a:rPr lang="en-GB" sz="2400" dirty="0" err="1"/>
              <a:t>Duisberg</a:t>
            </a:r>
            <a:r>
              <a:rPr lang="en-GB" sz="2400" dirty="0"/>
              <a:t>, unloading steel.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803" r="145" b="4891"/>
          <a:stretch/>
        </p:blipFill>
        <p:spPr>
          <a:xfrm>
            <a:off x="152400" y="603682"/>
            <a:ext cx="8840680" cy="6129292"/>
          </a:xfrm>
        </p:spPr>
      </p:pic>
    </p:spTree>
    <p:extLst>
      <p:ext uri="{BB962C8B-B14F-4D97-AF65-F5344CB8AC3E}">
        <p14:creationId xmlns:p14="http://schemas.microsoft.com/office/powerpoint/2010/main" val="1024476118"/>
      </p:ext>
    </p:extLst>
  </p:cSld>
  <p:clrMapOvr>
    <a:masterClrMapping/>
  </p:clrMapOvr>
  <p:transition spd="slow" advClick="0" advTm="1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685800"/>
          </a:xfrm>
        </p:spPr>
        <p:txBody>
          <a:bodyPr/>
          <a:lstStyle/>
          <a:p>
            <a:r>
              <a:rPr lang="en-GB" sz="2400" dirty="0"/>
              <a:t>The boats by us include Sobriety, a 100 year old</a:t>
            </a:r>
            <a:br>
              <a:rPr lang="en-GB" sz="2400" dirty="0"/>
            </a:br>
            <a:r>
              <a:rPr lang="en-GB" sz="2400" dirty="0"/>
              <a:t>Humber Keel, once sail powered and now available for hire.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3" r="6537" b="3189"/>
          <a:stretch/>
        </p:blipFill>
        <p:spPr>
          <a:xfrm>
            <a:off x="152400" y="781235"/>
            <a:ext cx="8787414" cy="5957750"/>
          </a:xfrm>
        </p:spPr>
      </p:pic>
    </p:spTree>
    <p:extLst>
      <p:ext uri="{BB962C8B-B14F-4D97-AF65-F5344CB8AC3E}">
        <p14:creationId xmlns:p14="http://schemas.microsoft.com/office/powerpoint/2010/main" val="967590809"/>
      </p:ext>
    </p:extLst>
  </p:cSld>
  <p:clrMapOvr>
    <a:masterClrMapping/>
  </p:clrMapOvr>
  <p:transition spd="slow"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372600" cy="685800"/>
          </a:xfrm>
        </p:spPr>
        <p:txBody>
          <a:bodyPr/>
          <a:lstStyle/>
          <a:p>
            <a:r>
              <a:rPr lang="en-GB" sz="2400" dirty="0"/>
              <a:t>We close our narrowboat trip by Sobriety on 18</a:t>
            </a:r>
            <a:r>
              <a:rPr lang="en-GB" sz="2400" baseline="30000" dirty="0"/>
              <a:t>th</a:t>
            </a:r>
            <a:r>
              <a:rPr lang="en-GB" sz="2400" dirty="0"/>
              <a:t> September 2011.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" r="222" b="1"/>
          <a:stretch/>
        </p:blipFill>
        <p:spPr>
          <a:xfrm>
            <a:off x="152400" y="727969"/>
            <a:ext cx="8805169" cy="5994646"/>
          </a:xfrm>
        </p:spPr>
      </p:pic>
    </p:spTree>
    <p:extLst>
      <p:ext uri="{BB962C8B-B14F-4D97-AF65-F5344CB8AC3E}">
        <p14:creationId xmlns:p14="http://schemas.microsoft.com/office/powerpoint/2010/main" val="2170555312"/>
      </p:ext>
    </p:extLst>
  </p:cSld>
  <p:clrMapOvr>
    <a:masterClrMapping/>
  </p:clrMapOvr>
  <p:transition spd="slow" advClick="0"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959"/>
            <a:ext cx="9296400" cy="454241"/>
          </a:xfrm>
        </p:spPr>
        <p:txBody>
          <a:bodyPr/>
          <a:lstStyle/>
          <a:p>
            <a:r>
              <a:rPr lang="en-GB" sz="2400" dirty="0"/>
              <a:t>And pick it up again aboard Sobriety on 24</a:t>
            </a:r>
            <a:r>
              <a:rPr lang="en-GB" sz="2400" baseline="30000" dirty="0"/>
              <a:t>th</a:t>
            </a:r>
            <a:r>
              <a:rPr lang="en-GB" sz="2400" dirty="0"/>
              <a:t> September 2011.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" r="85" b="2086"/>
          <a:stretch/>
        </p:blipFill>
        <p:spPr>
          <a:xfrm>
            <a:off x="152400" y="479842"/>
            <a:ext cx="8869650" cy="6234284"/>
          </a:xfrm>
        </p:spPr>
      </p:pic>
    </p:spTree>
    <p:extLst>
      <p:ext uri="{BB962C8B-B14F-4D97-AF65-F5344CB8AC3E}">
        <p14:creationId xmlns:p14="http://schemas.microsoft.com/office/powerpoint/2010/main" val="1065750416"/>
      </p:ext>
    </p:extLst>
  </p:cSld>
  <p:clrMapOvr>
    <a:masterClrMapping/>
  </p:clrMapOvr>
  <p:transition spd="slow"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GB" sz="2400" dirty="0"/>
              <a:t>Some of the Calder and </a:t>
            </a:r>
            <a:r>
              <a:rPr lang="en-GB" sz="2400" dirty="0" err="1"/>
              <a:t>Hebble’s</a:t>
            </a:r>
            <a:r>
              <a:rPr lang="en-GB" sz="2400" dirty="0"/>
              <a:t> broad locks do leak a bit!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5" r="407"/>
          <a:stretch/>
        </p:blipFill>
        <p:spPr>
          <a:xfrm>
            <a:off x="152400" y="457200"/>
            <a:ext cx="8831802" cy="6242482"/>
          </a:xfrm>
        </p:spPr>
      </p:pic>
    </p:spTree>
    <p:extLst>
      <p:ext uri="{BB962C8B-B14F-4D97-AF65-F5344CB8AC3E}">
        <p14:creationId xmlns:p14="http://schemas.microsoft.com/office/powerpoint/2010/main" val="4197491270"/>
      </p:ext>
    </p:extLst>
  </p:cSld>
  <p:clrMapOvr>
    <a:masterClrMapping/>
  </p:clrMapOvr>
  <p:transition spd="slow"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762740"/>
          </a:xfrm>
        </p:spPr>
        <p:txBody>
          <a:bodyPr/>
          <a:lstStyle/>
          <a:p>
            <a:r>
              <a:rPr lang="en-GB" sz="2400" dirty="0"/>
              <a:t>With Chris </a:t>
            </a:r>
            <a:r>
              <a:rPr lang="en-GB" sz="2400" dirty="0" err="1"/>
              <a:t>Sherburn</a:t>
            </a:r>
            <a:r>
              <a:rPr lang="en-GB" sz="2400" dirty="0"/>
              <a:t> at the wheel. Chris lives on Southcliffe, another Yorkshire Keel. Chris’s father skippered a Pudding Tug.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9" r="284"/>
          <a:stretch/>
        </p:blipFill>
        <p:spPr>
          <a:xfrm>
            <a:off x="152400" y="834501"/>
            <a:ext cx="8814047" cy="5882936"/>
          </a:xfrm>
        </p:spPr>
      </p:pic>
    </p:spTree>
    <p:extLst>
      <p:ext uri="{BB962C8B-B14F-4D97-AF65-F5344CB8AC3E}">
        <p14:creationId xmlns:p14="http://schemas.microsoft.com/office/powerpoint/2010/main" val="2974213555"/>
      </p:ext>
    </p:extLst>
  </p:cSld>
  <p:clrMapOvr>
    <a:masterClrMapping/>
  </p:clrMapOvr>
  <p:transition spd="slow"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sz="quarter"/>
          </p:nvPr>
        </p:nvSpPr>
        <p:spPr>
          <a:xfrm>
            <a:off x="5867400" y="0"/>
            <a:ext cx="3276600" cy="3810000"/>
          </a:xfrm>
        </p:spPr>
        <p:txBody>
          <a:bodyPr/>
          <a:lstStyle/>
          <a:p>
            <a:r>
              <a:rPr lang="en-GB" sz="2400" dirty="0"/>
              <a:t>We pass the last</a:t>
            </a:r>
            <a:br>
              <a:rPr lang="en-GB" sz="2400" dirty="0"/>
            </a:br>
            <a:r>
              <a:rPr lang="en-GB" sz="2400" dirty="0"/>
              <a:t>Tom Pudding hoist, now preserved.</a:t>
            </a:r>
            <a:br>
              <a:rPr lang="en-GB" sz="2400" dirty="0"/>
            </a:br>
            <a:r>
              <a:rPr lang="en-GB" sz="2400" dirty="0"/>
              <a:t>Tom Puddings</a:t>
            </a:r>
            <a:br>
              <a:rPr lang="en-GB" sz="2400" dirty="0"/>
            </a:br>
            <a:r>
              <a:rPr lang="en-GB" sz="2400" dirty="0"/>
              <a:t>carried coal from</a:t>
            </a:r>
            <a:br>
              <a:rPr lang="en-GB" sz="2400" dirty="0"/>
            </a:br>
            <a:r>
              <a:rPr lang="en-GB" sz="2400" dirty="0"/>
              <a:t>1864 to 1986.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The restored Pudding Tug </a:t>
            </a:r>
            <a:r>
              <a:rPr lang="en-GB" sz="2400" dirty="0" err="1"/>
              <a:t>Wheldale</a:t>
            </a:r>
            <a:r>
              <a:rPr lang="en-GB" sz="2400" dirty="0"/>
              <a:t> is shown below.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t="13819" r="103" b="5442"/>
          <a:stretch/>
        </p:blipFill>
        <p:spPr>
          <a:xfrm>
            <a:off x="152400" y="152400"/>
            <a:ext cx="5770204" cy="355624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279" r="66" b="7254"/>
          <a:stretch/>
        </p:blipFill>
        <p:spPr>
          <a:xfrm>
            <a:off x="152400" y="3886200"/>
            <a:ext cx="4348579" cy="282195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4" r="273"/>
          <a:stretch/>
        </p:blipFill>
        <p:spPr>
          <a:xfrm>
            <a:off x="4648200" y="3886200"/>
            <a:ext cx="4331563" cy="2846645"/>
          </a:xfrm>
        </p:spPr>
      </p:pic>
    </p:spTree>
    <p:extLst>
      <p:ext uri="{BB962C8B-B14F-4D97-AF65-F5344CB8AC3E}">
        <p14:creationId xmlns:p14="http://schemas.microsoft.com/office/powerpoint/2010/main" val="4160446765"/>
      </p:ext>
    </p:extLst>
  </p:cSld>
  <p:clrMapOvr>
    <a:masterClrMapping/>
  </p:clrMapOvr>
  <p:transition spd="slow"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2200" y="228600"/>
            <a:ext cx="2971800" cy="3581400"/>
          </a:xfrm>
        </p:spPr>
        <p:txBody>
          <a:bodyPr/>
          <a:lstStyle/>
          <a:p>
            <a:r>
              <a:rPr lang="en-GB" sz="2400" dirty="0"/>
              <a:t>RMS Riga is</a:t>
            </a:r>
            <a:br>
              <a:rPr lang="en-GB" sz="2400" dirty="0"/>
            </a:br>
            <a:r>
              <a:rPr lang="en-GB" sz="2400" dirty="0"/>
              <a:t>visiting Goole today, also unloading steel, as we head for Ocean lock.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96" r="230" b="20205"/>
          <a:stretch/>
        </p:blipFill>
        <p:spPr>
          <a:xfrm>
            <a:off x="4190999" y="4138559"/>
            <a:ext cx="4810957" cy="256408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r="108"/>
          <a:stretch/>
        </p:blipFill>
        <p:spPr>
          <a:xfrm>
            <a:off x="152400" y="4123752"/>
            <a:ext cx="3886200" cy="258184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36" b="10655"/>
          <a:stretch/>
        </p:blipFill>
        <p:spPr>
          <a:xfrm>
            <a:off x="152400" y="152400"/>
            <a:ext cx="6019800" cy="3838908"/>
          </a:xfrm>
        </p:spPr>
      </p:pic>
    </p:spTree>
    <p:extLst>
      <p:ext uri="{BB962C8B-B14F-4D97-AF65-F5344CB8AC3E}">
        <p14:creationId xmlns:p14="http://schemas.microsoft.com/office/powerpoint/2010/main" val="3277851672"/>
      </p:ext>
    </p:extLst>
  </p:cSld>
  <p:clrMapOvr>
    <a:masterClrMapping/>
  </p:clrMapOvr>
  <p:transition spd="slow"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685800"/>
          </a:xfrm>
        </p:spPr>
        <p:txBody>
          <a:bodyPr/>
          <a:lstStyle/>
          <a:p>
            <a:r>
              <a:rPr lang="en-GB" sz="2400" dirty="0"/>
              <a:t>Our Ocean Lock departure a few minutes later, </a:t>
            </a:r>
            <a:br>
              <a:rPr lang="en-GB" sz="2400" dirty="0"/>
            </a:br>
            <a:r>
              <a:rPr lang="en-GB" sz="2400" dirty="0"/>
              <a:t>as we now join the wide Yorkshire Ouse.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153" r="43" b="5106"/>
          <a:stretch/>
        </p:blipFill>
        <p:spPr>
          <a:xfrm>
            <a:off x="152399" y="772357"/>
            <a:ext cx="8849557" cy="5892553"/>
          </a:xfrm>
        </p:spPr>
      </p:pic>
    </p:spTree>
    <p:extLst>
      <p:ext uri="{BB962C8B-B14F-4D97-AF65-F5344CB8AC3E}">
        <p14:creationId xmlns:p14="http://schemas.microsoft.com/office/powerpoint/2010/main" val="458279078"/>
      </p:ext>
    </p:extLst>
  </p:cSld>
  <p:clrMapOvr>
    <a:masterClrMapping/>
  </p:clrMapOvr>
  <p:transition spd="slow" advClick="0" advTm="1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Goole recedes into the distance.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45" r="-17" b="2187"/>
          <a:stretch/>
        </p:blipFill>
        <p:spPr>
          <a:xfrm>
            <a:off x="152400" y="533400"/>
            <a:ext cx="8840680" cy="6143348"/>
          </a:xfrm>
        </p:spPr>
      </p:pic>
    </p:spTree>
    <p:extLst>
      <p:ext uri="{BB962C8B-B14F-4D97-AF65-F5344CB8AC3E}">
        <p14:creationId xmlns:p14="http://schemas.microsoft.com/office/powerpoint/2010/main" val="3907113306"/>
      </p:ext>
    </p:extLst>
  </p:cSld>
  <p:clrMapOvr>
    <a:masterClrMapping/>
  </p:clrMapOvr>
  <p:transition spd="slow"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Badger is assisting Chris today on this twisting tidal waterway.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49" r="707" b="2226"/>
          <a:stretch/>
        </p:blipFill>
        <p:spPr>
          <a:xfrm>
            <a:off x="152400" y="550416"/>
            <a:ext cx="8805169" cy="6153850"/>
          </a:xfrm>
        </p:spPr>
      </p:pic>
    </p:spTree>
    <p:extLst>
      <p:ext uri="{BB962C8B-B14F-4D97-AF65-F5344CB8AC3E}">
        <p14:creationId xmlns:p14="http://schemas.microsoft.com/office/powerpoint/2010/main" val="745033838"/>
      </p:ext>
    </p:extLst>
  </p:cSld>
  <p:clrMapOvr>
    <a:masterClrMapping/>
  </p:clrMapOvr>
  <p:transition spd="slow"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609600"/>
          </a:xfrm>
        </p:spPr>
        <p:txBody>
          <a:bodyPr/>
          <a:lstStyle/>
          <a:p>
            <a:r>
              <a:rPr lang="en-GB" sz="2400" dirty="0"/>
              <a:t>There is little settlement on the banks. This village is </a:t>
            </a:r>
            <a:r>
              <a:rPr lang="en-GB" sz="2400" dirty="0" err="1"/>
              <a:t>Swinefleet</a:t>
            </a:r>
            <a:r>
              <a:rPr lang="en-GB" sz="2400" dirty="0"/>
              <a:t>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r="44" b="4457"/>
          <a:stretch/>
        </p:blipFill>
        <p:spPr>
          <a:xfrm>
            <a:off x="152399" y="648070"/>
            <a:ext cx="8849557" cy="6102658"/>
          </a:xfrm>
        </p:spPr>
      </p:pic>
    </p:spTree>
    <p:extLst>
      <p:ext uri="{BB962C8B-B14F-4D97-AF65-F5344CB8AC3E}">
        <p14:creationId xmlns:p14="http://schemas.microsoft.com/office/powerpoint/2010/main" val="2188319986"/>
      </p:ext>
    </p:extLst>
  </p:cSld>
  <p:clrMapOvr>
    <a:masterClrMapping/>
  </p:clrMapOvr>
  <p:transition spd="slow" advClick="0" advTm="1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07868"/>
          </a:xfrm>
        </p:spPr>
        <p:txBody>
          <a:bodyPr/>
          <a:lstStyle/>
          <a:p>
            <a:r>
              <a:rPr lang="en-GB" sz="2400" dirty="0"/>
              <a:t>7 miles downstream is </a:t>
            </a:r>
            <a:r>
              <a:rPr lang="en-GB" sz="2400" dirty="0" err="1"/>
              <a:t>Blacktoft</a:t>
            </a:r>
            <a:r>
              <a:rPr lang="en-GB" sz="2400" dirty="0"/>
              <a:t> Jetty where coasters moor awaiting the tide.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" r="184" b="2517"/>
          <a:stretch/>
        </p:blipFill>
        <p:spPr>
          <a:xfrm>
            <a:off x="152400" y="807868"/>
            <a:ext cx="8822924" cy="5926956"/>
          </a:xfrm>
        </p:spPr>
      </p:pic>
    </p:spTree>
    <p:extLst>
      <p:ext uri="{BB962C8B-B14F-4D97-AF65-F5344CB8AC3E}">
        <p14:creationId xmlns:p14="http://schemas.microsoft.com/office/powerpoint/2010/main" val="2885536098"/>
      </p:ext>
    </p:extLst>
  </p:cSld>
  <p:clrMapOvr>
    <a:masterClrMapping/>
  </p:clrMapOvr>
  <p:transition spd="slow"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762740"/>
          </a:xfrm>
        </p:spPr>
        <p:txBody>
          <a:bodyPr/>
          <a:lstStyle/>
          <a:p>
            <a:r>
              <a:rPr lang="en-GB" sz="2400" dirty="0"/>
              <a:t>This is important Trent Falls, the confluence of the Rivers </a:t>
            </a:r>
            <a:br>
              <a:rPr lang="en-GB" sz="2400" dirty="0"/>
            </a:br>
            <a:r>
              <a:rPr lang="en-GB" sz="2400" dirty="0"/>
              <a:t>Ouse and Trent and the start of the River Humber.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r="407" b="2516"/>
          <a:stretch/>
        </p:blipFill>
        <p:spPr>
          <a:xfrm>
            <a:off x="152399" y="781235"/>
            <a:ext cx="8831803" cy="5958396"/>
          </a:xfrm>
        </p:spPr>
      </p:pic>
    </p:spTree>
    <p:extLst>
      <p:ext uri="{BB962C8B-B14F-4D97-AF65-F5344CB8AC3E}">
        <p14:creationId xmlns:p14="http://schemas.microsoft.com/office/powerpoint/2010/main" val="704467657"/>
      </p:ext>
    </p:extLst>
  </p:cSld>
  <p:clrMapOvr>
    <a:masterClrMapping/>
  </p:clrMapOvr>
  <p:transition spd="slow"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686540"/>
          </a:xfrm>
        </p:spPr>
        <p:txBody>
          <a:bodyPr/>
          <a:lstStyle/>
          <a:p>
            <a:r>
              <a:rPr lang="en-GB" sz="2400" dirty="0"/>
              <a:t>The Apex light marks the end of the training wall at Trent mouth.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8" r="48"/>
          <a:stretch/>
        </p:blipFill>
        <p:spPr>
          <a:xfrm>
            <a:off x="152400" y="710214"/>
            <a:ext cx="8787414" cy="6030157"/>
          </a:xfrm>
        </p:spPr>
      </p:pic>
    </p:spTree>
    <p:extLst>
      <p:ext uri="{BB962C8B-B14F-4D97-AF65-F5344CB8AC3E}">
        <p14:creationId xmlns:p14="http://schemas.microsoft.com/office/powerpoint/2010/main" val="2663341917"/>
      </p:ext>
    </p:extLst>
  </p:cSld>
  <p:clrMapOvr>
    <a:masterClrMapping/>
  </p:clrMapOvr>
  <p:transition spd="slow" advClick="0" advTm="1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138"/>
            <a:ext cx="9296400" cy="449062"/>
          </a:xfrm>
        </p:spPr>
        <p:txBody>
          <a:bodyPr/>
          <a:lstStyle/>
          <a:p>
            <a:r>
              <a:rPr lang="en-GB" sz="2400" dirty="0"/>
              <a:t>And some paddles, as at </a:t>
            </a:r>
            <a:r>
              <a:rPr lang="en-GB" sz="2400" dirty="0" err="1"/>
              <a:t>Shepley</a:t>
            </a:r>
            <a:r>
              <a:rPr lang="en-GB" sz="2400" dirty="0"/>
              <a:t> Bridge, are raised by handspike.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333" r="145" b="4891"/>
          <a:stretch/>
        </p:blipFill>
        <p:spPr>
          <a:xfrm>
            <a:off x="152400" y="506026"/>
            <a:ext cx="8840680" cy="6226947"/>
          </a:xfrm>
        </p:spPr>
      </p:pic>
    </p:spTree>
    <p:extLst>
      <p:ext uri="{BB962C8B-B14F-4D97-AF65-F5344CB8AC3E}">
        <p14:creationId xmlns:p14="http://schemas.microsoft.com/office/powerpoint/2010/main" val="1515658629"/>
      </p:ext>
    </p:extLst>
  </p:cSld>
  <p:clrMapOvr>
    <a:masterClrMapping/>
  </p:clrMapOvr>
  <p:transition spd="slow"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9200" y="152400"/>
            <a:ext cx="3962400" cy="3352800"/>
          </a:xfrm>
        </p:spPr>
        <p:txBody>
          <a:bodyPr/>
          <a:lstStyle/>
          <a:p>
            <a:r>
              <a:rPr lang="en-GB" sz="2400" dirty="0"/>
              <a:t>And a stern view just in case we are forgetting we are aboard another 100</a:t>
            </a:r>
            <a:br>
              <a:rPr lang="en-GB" sz="2400" dirty="0"/>
            </a:br>
            <a:r>
              <a:rPr lang="en-GB" sz="2400" dirty="0"/>
              <a:t>year old boat!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The rudder is chain linked</a:t>
            </a:r>
            <a:br>
              <a:rPr lang="en-GB" sz="2400" dirty="0"/>
            </a:br>
            <a:r>
              <a:rPr lang="en-GB" sz="2400" dirty="0"/>
              <a:t>to the ship’s wheel.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90" r="-350"/>
          <a:stretch/>
        </p:blipFill>
        <p:spPr>
          <a:xfrm>
            <a:off x="152400" y="152400"/>
            <a:ext cx="4724400" cy="337946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" b="5814"/>
          <a:stretch/>
        </p:blipFill>
        <p:spPr>
          <a:xfrm>
            <a:off x="152400" y="3657600"/>
            <a:ext cx="4339701" cy="306816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" b="5774"/>
          <a:stretch/>
        </p:blipFill>
        <p:spPr>
          <a:xfrm>
            <a:off x="4648200" y="3657600"/>
            <a:ext cx="4344880" cy="3069454"/>
          </a:xfrm>
        </p:spPr>
      </p:pic>
    </p:spTree>
    <p:extLst>
      <p:ext uri="{BB962C8B-B14F-4D97-AF65-F5344CB8AC3E}">
        <p14:creationId xmlns:p14="http://schemas.microsoft.com/office/powerpoint/2010/main" val="1010968204"/>
      </p:ext>
    </p:extLst>
  </p:cSld>
  <p:clrMapOvr>
    <a:masterClrMapping/>
  </p:clrMapOvr>
  <p:transition spd="slow" advClick="0" advTm="1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Marker buoys appear as we pass </a:t>
            </a:r>
            <a:r>
              <a:rPr lang="en-GB" sz="2400" dirty="0" err="1"/>
              <a:t>Whitton</a:t>
            </a:r>
            <a:r>
              <a:rPr lang="en-GB" sz="2400" dirty="0"/>
              <a:t> as shifting sandbanks and strong currents demand constant attention.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" r="184" b="8281"/>
          <a:stretch/>
        </p:blipFill>
        <p:spPr>
          <a:xfrm>
            <a:off x="152400" y="763480"/>
            <a:ext cx="8822924" cy="5942861"/>
          </a:xfrm>
        </p:spPr>
      </p:pic>
    </p:spTree>
    <p:extLst>
      <p:ext uri="{BB962C8B-B14F-4D97-AF65-F5344CB8AC3E}">
        <p14:creationId xmlns:p14="http://schemas.microsoft.com/office/powerpoint/2010/main" val="738961121"/>
      </p:ext>
    </p:extLst>
  </p:cSld>
  <p:clrMapOvr>
    <a:masterClrMapping/>
  </p:clrMapOvr>
  <p:transition spd="slow"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0" y="152400"/>
            <a:ext cx="3733800" cy="3276600"/>
          </a:xfrm>
        </p:spPr>
        <p:txBody>
          <a:bodyPr/>
          <a:lstStyle/>
          <a:p>
            <a:r>
              <a:rPr lang="en-GB" sz="2400" dirty="0"/>
              <a:t>Many channel markers resemble mini lightships and we follow a line of these across to Brough</a:t>
            </a:r>
            <a:br>
              <a:rPr lang="en-GB" sz="2400" dirty="0"/>
            </a:br>
            <a:r>
              <a:rPr lang="en-GB" sz="2400" dirty="0"/>
              <a:t>on the northern shore.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" r="7121"/>
          <a:stretch/>
        </p:blipFill>
        <p:spPr>
          <a:xfrm>
            <a:off x="4953000" y="3657600"/>
            <a:ext cx="4004570" cy="30480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12360" r="11654" b="12845"/>
          <a:stretch/>
        </p:blipFill>
        <p:spPr>
          <a:xfrm>
            <a:off x="152400" y="3657600"/>
            <a:ext cx="4639332" cy="304799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3944" r="3196" b="6845"/>
          <a:stretch/>
        </p:blipFill>
        <p:spPr>
          <a:xfrm>
            <a:off x="152400" y="152400"/>
            <a:ext cx="5138691" cy="3358208"/>
          </a:xfrm>
        </p:spPr>
      </p:pic>
    </p:spTree>
    <p:extLst>
      <p:ext uri="{BB962C8B-B14F-4D97-AF65-F5344CB8AC3E}">
        <p14:creationId xmlns:p14="http://schemas.microsoft.com/office/powerpoint/2010/main" val="4055473111"/>
      </p:ext>
    </p:extLst>
  </p:cSld>
  <p:clrMapOvr>
    <a:masterClrMapping/>
  </p:clrMapOvr>
  <p:transition spd="slow" advClick="0" advTm="1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25893"/>
            <a:ext cx="9067800" cy="609600"/>
          </a:xfrm>
        </p:spPr>
        <p:txBody>
          <a:bodyPr/>
          <a:lstStyle/>
          <a:p>
            <a:r>
              <a:rPr lang="en-GB" sz="2400" dirty="0"/>
              <a:t>If you bump into one it apparently costs £13,000 to</a:t>
            </a:r>
            <a:br>
              <a:rPr lang="en-GB" sz="2400" dirty="0"/>
            </a:br>
            <a:r>
              <a:rPr lang="en-GB" sz="2400" dirty="0"/>
              <a:t>have it repositioned……………Bridge ahoy!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12444" r="2484" b="2086"/>
          <a:stretch/>
        </p:blipFill>
        <p:spPr>
          <a:xfrm>
            <a:off x="152399" y="762000"/>
            <a:ext cx="8848691" cy="5987990"/>
          </a:xfrm>
        </p:spPr>
      </p:pic>
    </p:spTree>
    <p:extLst>
      <p:ext uri="{BB962C8B-B14F-4D97-AF65-F5344CB8AC3E}">
        <p14:creationId xmlns:p14="http://schemas.microsoft.com/office/powerpoint/2010/main" val="2097540681"/>
      </p:ext>
    </p:extLst>
  </p:cSld>
  <p:clrMapOvr>
    <a:masterClrMapping/>
  </p:clrMapOvr>
  <p:transition spd="slow"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52400" y="0"/>
            <a:ext cx="9448800" cy="533400"/>
          </a:xfrm>
        </p:spPr>
        <p:txBody>
          <a:bodyPr/>
          <a:lstStyle/>
          <a:p>
            <a:r>
              <a:rPr lang="en-GB" sz="2400" dirty="0"/>
              <a:t>As the helmsman follows the markers past Read’s Island.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r="48"/>
          <a:stretch/>
        </p:blipFill>
        <p:spPr>
          <a:xfrm>
            <a:off x="152400" y="559293"/>
            <a:ext cx="8787414" cy="6181078"/>
          </a:xfrm>
        </p:spPr>
      </p:pic>
    </p:spTree>
    <p:extLst>
      <p:ext uri="{BB962C8B-B14F-4D97-AF65-F5344CB8AC3E}">
        <p14:creationId xmlns:p14="http://schemas.microsoft.com/office/powerpoint/2010/main" val="4129234842"/>
      </p:ext>
    </p:extLst>
  </p:cSld>
  <p:clrMapOvr>
    <a:masterClrMapping/>
  </p:clrMapOvr>
  <p:transition spd="slow"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609600"/>
          </a:xfrm>
        </p:spPr>
        <p:txBody>
          <a:bodyPr/>
          <a:lstStyle/>
          <a:p>
            <a:r>
              <a:rPr lang="en-GB" sz="2400" dirty="0"/>
              <a:t>Then lines up for the Humber Bridge!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92" r="-17"/>
          <a:stretch/>
        </p:blipFill>
        <p:spPr>
          <a:xfrm>
            <a:off x="152400" y="639192"/>
            <a:ext cx="8840680" cy="6066408"/>
          </a:xfrm>
        </p:spPr>
      </p:pic>
    </p:spTree>
    <p:extLst>
      <p:ext uri="{BB962C8B-B14F-4D97-AF65-F5344CB8AC3E}">
        <p14:creationId xmlns:p14="http://schemas.microsoft.com/office/powerpoint/2010/main" val="2845224789"/>
      </p:ext>
    </p:extLst>
  </p:cSld>
  <p:clrMapOvr>
    <a:masterClrMapping/>
  </p:clrMapOvr>
  <p:transition spd="slow"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3124200" cy="3581400"/>
          </a:xfrm>
        </p:spPr>
        <p:txBody>
          <a:bodyPr/>
          <a:lstStyle/>
          <a:p>
            <a:r>
              <a:rPr lang="en-GB" sz="2400" dirty="0"/>
              <a:t>And views from beneath.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r="3805" b="8694"/>
          <a:stretch/>
        </p:blipFill>
        <p:spPr>
          <a:xfrm>
            <a:off x="152400" y="3886200"/>
            <a:ext cx="4428478" cy="284233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1920" r="854"/>
          <a:stretch/>
        </p:blipFill>
        <p:spPr>
          <a:xfrm>
            <a:off x="4724400" y="3886200"/>
            <a:ext cx="4250924" cy="281945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" r="-12" b="9242"/>
          <a:stretch/>
        </p:blipFill>
        <p:spPr>
          <a:xfrm>
            <a:off x="3429000" y="152401"/>
            <a:ext cx="5564080" cy="3606726"/>
          </a:xfrm>
        </p:spPr>
      </p:pic>
    </p:spTree>
    <p:extLst>
      <p:ext uri="{BB962C8B-B14F-4D97-AF65-F5344CB8AC3E}">
        <p14:creationId xmlns:p14="http://schemas.microsoft.com/office/powerpoint/2010/main" val="770308662"/>
      </p:ext>
    </p:extLst>
  </p:cSld>
  <p:clrMapOvr>
    <a:masterClrMapping/>
  </p:clrMapOvr>
  <p:transition spd="slow" advClick="0" advTm="1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The Humber Bridge opened in 1981 was, for the first </a:t>
            </a:r>
            <a:br>
              <a:rPr lang="en-GB" sz="2400" dirty="0"/>
            </a:br>
            <a:r>
              <a:rPr lang="en-GB" sz="2400" dirty="0"/>
              <a:t>16 years of its life, the longest suspension bridge in the world.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r="83" b="7851"/>
          <a:stretch/>
        </p:blipFill>
        <p:spPr>
          <a:xfrm>
            <a:off x="152400" y="762000"/>
            <a:ext cx="8831802" cy="6001305"/>
          </a:xfrm>
        </p:spPr>
      </p:pic>
    </p:spTree>
    <p:extLst>
      <p:ext uri="{BB962C8B-B14F-4D97-AF65-F5344CB8AC3E}">
        <p14:creationId xmlns:p14="http://schemas.microsoft.com/office/powerpoint/2010/main" val="1960977407"/>
      </p:ext>
    </p:extLst>
  </p:cSld>
  <p:clrMapOvr>
    <a:masterClrMapping/>
  </p:clrMapOvr>
  <p:transition spd="slow" advClick="0" advTm="1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GB" sz="2400" dirty="0"/>
              <a:t>We are now approaching Hull and its six miles of riverside quays.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r="345" b="5969"/>
          <a:stretch/>
        </p:blipFill>
        <p:spPr>
          <a:xfrm>
            <a:off x="152400" y="550416"/>
            <a:ext cx="8822924" cy="6150573"/>
          </a:xfrm>
        </p:spPr>
      </p:pic>
    </p:spTree>
    <p:extLst>
      <p:ext uri="{BB962C8B-B14F-4D97-AF65-F5344CB8AC3E}">
        <p14:creationId xmlns:p14="http://schemas.microsoft.com/office/powerpoint/2010/main" val="2933266445"/>
      </p:ext>
    </p:extLst>
  </p:cSld>
  <p:clrMapOvr>
    <a:masterClrMapping/>
  </p:clrMapOvr>
  <p:transition spd="slow" advClick="0" advTm="1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457200"/>
          </a:xfrm>
        </p:spPr>
        <p:txBody>
          <a:bodyPr/>
          <a:lstStyle/>
          <a:p>
            <a:r>
              <a:rPr lang="en-GB" sz="2400" dirty="0"/>
              <a:t>The once busy fish dock now hosts the Pilot Boarding Station.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60" b="10027"/>
          <a:stretch/>
        </p:blipFill>
        <p:spPr>
          <a:xfrm>
            <a:off x="152401" y="470743"/>
            <a:ext cx="8839200" cy="6223644"/>
          </a:xfrm>
        </p:spPr>
      </p:pic>
    </p:spTree>
    <p:extLst>
      <p:ext uri="{BB962C8B-B14F-4D97-AF65-F5344CB8AC3E}">
        <p14:creationId xmlns:p14="http://schemas.microsoft.com/office/powerpoint/2010/main" val="2665337249"/>
      </p:ext>
    </p:extLst>
  </p:cSld>
  <p:clrMapOvr>
    <a:masterClrMapping/>
  </p:clrMapOvr>
  <p:transition spd="slow" advClick="0" advTm="1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381000"/>
          </a:xfrm>
        </p:spPr>
        <p:txBody>
          <a:bodyPr/>
          <a:lstStyle/>
          <a:p>
            <a:r>
              <a:rPr lang="en-GB" sz="2400" dirty="0"/>
              <a:t>As this impressive waterway cuts in and out of the River Calder.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r="122" b="1508"/>
          <a:stretch/>
        </p:blipFill>
        <p:spPr>
          <a:xfrm>
            <a:off x="152400" y="457200"/>
            <a:ext cx="8814047" cy="6249880"/>
          </a:xfrm>
        </p:spPr>
      </p:pic>
    </p:spTree>
    <p:extLst>
      <p:ext uri="{BB962C8B-B14F-4D97-AF65-F5344CB8AC3E}">
        <p14:creationId xmlns:p14="http://schemas.microsoft.com/office/powerpoint/2010/main" val="3779131323"/>
      </p:ext>
    </p:extLst>
  </p:cSld>
  <p:clrMapOvr>
    <a:masterClrMapping/>
  </p:clrMapOvr>
  <p:transition spd="slow"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sz="2400" dirty="0"/>
              <a:t>Then comes “old” waterside Hull and Holy Trinity Church.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 r="184" b="3164"/>
          <a:stretch/>
        </p:blipFill>
        <p:spPr>
          <a:xfrm>
            <a:off x="152400" y="656948"/>
            <a:ext cx="8822924" cy="6038296"/>
          </a:xfrm>
        </p:spPr>
      </p:pic>
    </p:spTree>
    <p:extLst>
      <p:ext uri="{BB962C8B-B14F-4D97-AF65-F5344CB8AC3E}">
        <p14:creationId xmlns:p14="http://schemas.microsoft.com/office/powerpoint/2010/main" val="1915731835"/>
      </p:ext>
    </p:extLst>
  </p:cSld>
  <p:clrMapOvr>
    <a:masterClrMapping/>
  </p:clrMapOvr>
  <p:transition spd="slow" advClick="0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Followed by “new” waterside Hull and Holy Trinity Church.</a:t>
            </a:r>
            <a:br>
              <a:rPr lang="en-GB" sz="2400" dirty="0"/>
            </a:br>
            <a:r>
              <a:rPr lang="en-GB" sz="2400" dirty="0"/>
              <a:t>The modern building is an aquarium!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r="323" b="2517"/>
          <a:stretch/>
        </p:blipFill>
        <p:spPr>
          <a:xfrm>
            <a:off x="152400" y="798990"/>
            <a:ext cx="8796291" cy="5958396"/>
          </a:xfrm>
        </p:spPr>
      </p:pic>
    </p:spTree>
    <p:extLst>
      <p:ext uri="{BB962C8B-B14F-4D97-AF65-F5344CB8AC3E}">
        <p14:creationId xmlns:p14="http://schemas.microsoft.com/office/powerpoint/2010/main" val="3571770864"/>
      </p:ext>
    </p:extLst>
  </p:cSld>
  <p:clrMapOvr>
    <a:masterClrMapping/>
  </p:clrMapOvr>
  <p:transition spd="slow"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0" y="76200"/>
            <a:ext cx="4572000" cy="1524000"/>
          </a:xfrm>
        </p:spPr>
        <p:txBody>
          <a:bodyPr/>
          <a:lstStyle/>
          <a:p>
            <a:r>
              <a:rPr lang="en-GB" sz="2400" dirty="0"/>
              <a:t>Left hand down a bit towards more old wharves on which Dead Bod is a local celebrity!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" r="-513" b="1755"/>
          <a:stretch/>
        </p:blipFill>
        <p:spPr>
          <a:xfrm>
            <a:off x="152399" y="152400"/>
            <a:ext cx="4419601" cy="299976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28043" r="393" b="27444"/>
          <a:stretch/>
        </p:blipFill>
        <p:spPr>
          <a:xfrm>
            <a:off x="4705164" y="1704513"/>
            <a:ext cx="4256103" cy="144558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8" r="18" b="27141"/>
          <a:stretch/>
        </p:blipFill>
        <p:spPr>
          <a:xfrm>
            <a:off x="152400" y="3302586"/>
            <a:ext cx="8839200" cy="3459239"/>
          </a:xfrm>
        </p:spPr>
      </p:pic>
    </p:spTree>
    <p:extLst>
      <p:ext uri="{BB962C8B-B14F-4D97-AF65-F5344CB8AC3E}">
        <p14:creationId xmlns:p14="http://schemas.microsoft.com/office/powerpoint/2010/main" val="2062767688"/>
      </p:ext>
    </p:extLst>
  </p:cSld>
  <p:clrMapOvr>
    <a:masterClrMapping/>
  </p:clrMapOvr>
  <p:transition spd="slow" advClick="0" advTm="1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9618"/>
            <a:ext cx="9144000" cy="695418"/>
          </a:xfrm>
        </p:spPr>
        <p:txBody>
          <a:bodyPr/>
          <a:lstStyle/>
          <a:p>
            <a:r>
              <a:rPr lang="en-GB" sz="2400" dirty="0"/>
              <a:t>Large tonnages are handled by the main docks, quite a lot of it here at modernised King George V dock, as a coaster emerges.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88" r="204"/>
          <a:stretch/>
        </p:blipFill>
        <p:spPr>
          <a:xfrm>
            <a:off x="152400" y="736847"/>
            <a:ext cx="8796291" cy="5976890"/>
          </a:xfrm>
        </p:spPr>
      </p:pic>
    </p:spTree>
    <p:extLst>
      <p:ext uri="{BB962C8B-B14F-4D97-AF65-F5344CB8AC3E}">
        <p14:creationId xmlns:p14="http://schemas.microsoft.com/office/powerpoint/2010/main" val="1807961017"/>
      </p:ext>
    </p:extLst>
  </p:cSld>
  <p:clrMapOvr>
    <a:masterClrMapping/>
  </p:clrMapOvr>
  <p:transition spd="slow" advClick="0" advTm="1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r>
              <a:rPr lang="en-GB" sz="2400" dirty="0"/>
              <a:t>We have now reached the Rotterdam ferry, the next boat in our  journey, as we bid Sobriety and crew a grateful farewell.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8" r="385" b="3725"/>
          <a:stretch/>
        </p:blipFill>
        <p:spPr>
          <a:xfrm>
            <a:off x="152400" y="763480"/>
            <a:ext cx="8796291" cy="5950259"/>
          </a:xfrm>
        </p:spPr>
      </p:pic>
    </p:spTree>
    <p:extLst>
      <p:ext uri="{BB962C8B-B14F-4D97-AF65-F5344CB8AC3E}">
        <p14:creationId xmlns:p14="http://schemas.microsoft.com/office/powerpoint/2010/main" val="2543511310"/>
      </p:ext>
    </p:extLst>
  </p:cSld>
  <p:clrMapOvr>
    <a:masterClrMapping/>
  </p:clrMapOvr>
  <p:transition spd="slow" advClick="0" advTm="1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152400"/>
            <a:ext cx="4495800" cy="3200400"/>
          </a:xfrm>
        </p:spPr>
        <p:txBody>
          <a:bodyPr/>
          <a:lstStyle/>
          <a:p>
            <a:r>
              <a:rPr lang="en-GB" sz="2400" dirty="0"/>
              <a:t>We board the Rotterdam ferry, Pride of Hull, the following Spring. This overnight ferry</a:t>
            </a:r>
            <a:br>
              <a:rPr lang="en-GB" sz="2400" dirty="0"/>
            </a:br>
            <a:r>
              <a:rPr lang="en-GB" sz="2400" dirty="0"/>
              <a:t>is over 700 foot long</a:t>
            </a:r>
            <a:br>
              <a:rPr lang="en-GB" sz="2400" dirty="0"/>
            </a:br>
            <a:r>
              <a:rPr lang="en-GB" sz="2400" dirty="0"/>
              <a:t>and has 530 cabins.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86150"/>
            <a:ext cx="4191000" cy="31432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4241800" cy="318135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4216400" cy="3162300"/>
          </a:xfrm>
        </p:spPr>
      </p:pic>
    </p:spTree>
    <p:extLst>
      <p:ext uri="{BB962C8B-B14F-4D97-AF65-F5344CB8AC3E}">
        <p14:creationId xmlns:p14="http://schemas.microsoft.com/office/powerpoint/2010/main" val="3804031084"/>
      </p:ext>
    </p:extLst>
  </p:cSld>
  <p:clrMapOvr>
    <a:masterClrMapping/>
  </p:clrMapOvr>
  <p:transition spd="slow" advClick="0" advTm="12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819400"/>
            <a:ext cx="2743200" cy="3962400"/>
          </a:xfrm>
        </p:spPr>
        <p:txBody>
          <a:bodyPr/>
          <a:lstStyle/>
          <a:p>
            <a:r>
              <a:rPr lang="en-GB" sz="2400" dirty="0"/>
              <a:t>The Captain is</a:t>
            </a:r>
            <a:br>
              <a:rPr lang="en-GB" sz="2400" dirty="0"/>
            </a:br>
            <a:r>
              <a:rPr lang="en-GB" sz="2400" dirty="0"/>
              <a:t>on the bridge</a:t>
            </a:r>
            <a:br>
              <a:rPr lang="en-GB" sz="2400" dirty="0"/>
            </a:br>
            <a:r>
              <a:rPr lang="en-GB" sz="2400" dirty="0"/>
              <a:t>of as we visit before departure.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There are still 25 miles of River Humber to travel  to Spurn Head and the North Sea.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4523" r="3238" b="7954"/>
          <a:stretch/>
        </p:blipFill>
        <p:spPr>
          <a:xfrm>
            <a:off x="2743200" y="2971800"/>
            <a:ext cx="6191806" cy="372048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94" r="9993"/>
          <a:stretch/>
        </p:blipFill>
        <p:spPr>
          <a:xfrm>
            <a:off x="5562600" y="152400"/>
            <a:ext cx="3357420" cy="25908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91" r="914" b="16632"/>
          <a:stretch/>
        </p:blipFill>
        <p:spPr>
          <a:xfrm>
            <a:off x="228600" y="152399"/>
            <a:ext cx="5160146" cy="2573046"/>
          </a:xfrm>
        </p:spPr>
      </p:pic>
    </p:spTree>
    <p:extLst>
      <p:ext uri="{BB962C8B-B14F-4D97-AF65-F5344CB8AC3E}">
        <p14:creationId xmlns:p14="http://schemas.microsoft.com/office/powerpoint/2010/main" val="222000673"/>
      </p:ext>
    </p:extLst>
  </p:cSld>
  <p:clrMapOvr>
    <a:masterClrMapping/>
  </p:clrMapOvr>
  <p:transition spd="slow" advClick="0" advTm="1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762000"/>
          </a:xfrm>
        </p:spPr>
        <p:txBody>
          <a:bodyPr/>
          <a:lstStyle/>
          <a:p>
            <a:r>
              <a:rPr lang="en-GB" sz="2400" dirty="0"/>
              <a:t>And these photos are selected from both the outward and</a:t>
            </a:r>
            <a:br>
              <a:rPr lang="en-GB" sz="2400" dirty="0"/>
            </a:br>
            <a:r>
              <a:rPr lang="en-GB" sz="2400" dirty="0"/>
              <a:t>return journeys as our ferry loads at Hull.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 r="-194"/>
          <a:stretch/>
        </p:blipFill>
        <p:spPr>
          <a:xfrm>
            <a:off x="304800" y="838201"/>
            <a:ext cx="8492106" cy="5877092"/>
          </a:xfrm>
        </p:spPr>
      </p:pic>
    </p:spTree>
    <p:extLst>
      <p:ext uri="{BB962C8B-B14F-4D97-AF65-F5344CB8AC3E}">
        <p14:creationId xmlns:p14="http://schemas.microsoft.com/office/powerpoint/2010/main" val="2272241494"/>
      </p:ext>
    </p:extLst>
  </p:cSld>
  <p:clrMapOvr>
    <a:masterClrMapping/>
  </p:clrMapOvr>
  <p:transition spd="slow" advClick="0" advTm="12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Ahead of us a small container ship steers into the</a:t>
            </a:r>
            <a:br>
              <a:rPr lang="en-GB" sz="2400" dirty="0"/>
            </a:br>
            <a:r>
              <a:rPr lang="en-GB" sz="2400" dirty="0"/>
              <a:t>entrance lock of King George V Dock.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06" r="257" b="2249"/>
          <a:stretch/>
        </p:blipFill>
        <p:spPr>
          <a:xfrm>
            <a:off x="152400" y="837680"/>
            <a:ext cx="8763000" cy="5880495"/>
          </a:xfrm>
        </p:spPr>
      </p:pic>
    </p:spTree>
    <p:extLst>
      <p:ext uri="{BB962C8B-B14F-4D97-AF65-F5344CB8AC3E}">
        <p14:creationId xmlns:p14="http://schemas.microsoft.com/office/powerpoint/2010/main" val="4001615942"/>
      </p:ext>
    </p:extLst>
  </p:cSld>
  <p:clrMapOvr>
    <a:masterClrMapping/>
  </p:clrMapOvr>
  <p:transition spd="slow" advClick="0" advTm="12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4038600" cy="2895600"/>
          </a:xfrm>
        </p:spPr>
        <p:txBody>
          <a:bodyPr/>
          <a:lstStyle/>
          <a:p>
            <a:r>
              <a:rPr lang="en-GB" sz="2400" dirty="0"/>
              <a:t>At 20.35 we begin our Humber passage and soon reach the busy port of Immingham.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Pictured by night…………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191000" cy="31432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4191000" cy="314325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89" b="3336"/>
          <a:stretch/>
        </p:blipFill>
        <p:spPr>
          <a:xfrm>
            <a:off x="4648200" y="228600"/>
            <a:ext cx="4238348" cy="3094009"/>
          </a:xfrm>
        </p:spPr>
      </p:pic>
    </p:spTree>
    <p:extLst>
      <p:ext uri="{BB962C8B-B14F-4D97-AF65-F5344CB8AC3E}">
        <p14:creationId xmlns:p14="http://schemas.microsoft.com/office/powerpoint/2010/main" val="3303538890"/>
      </p:ext>
    </p:extLst>
  </p:cSld>
  <p:clrMapOvr>
    <a:masterClrMapping/>
  </p:clrMapOvr>
  <p:transition spd="slow"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138"/>
            <a:ext cx="9296400" cy="609600"/>
          </a:xfrm>
        </p:spPr>
        <p:txBody>
          <a:bodyPr/>
          <a:lstStyle/>
          <a:p>
            <a:r>
              <a:rPr lang="en-GB" sz="2400" dirty="0"/>
              <a:t>And these canal and river sections give real variety to our journey.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" b="7123"/>
          <a:stretch/>
        </p:blipFill>
        <p:spPr>
          <a:xfrm>
            <a:off x="152400" y="640728"/>
            <a:ext cx="8839200" cy="6121099"/>
          </a:xfrm>
        </p:spPr>
      </p:pic>
    </p:spTree>
    <p:extLst>
      <p:ext uri="{BB962C8B-B14F-4D97-AF65-F5344CB8AC3E}">
        <p14:creationId xmlns:p14="http://schemas.microsoft.com/office/powerpoint/2010/main" val="714564198"/>
      </p:ext>
    </p:extLst>
  </p:cSld>
  <p:clrMapOvr>
    <a:masterClrMapping/>
  </p:clrMapOvr>
  <p:transition spd="slow" advClick="0" advTm="12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GB" sz="2400" dirty="0"/>
              <a:t>……………And pictured by day.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" t="-1" r="-116" b="13050"/>
          <a:stretch/>
        </p:blipFill>
        <p:spPr>
          <a:xfrm>
            <a:off x="228600" y="838200"/>
            <a:ext cx="8773357" cy="5856656"/>
          </a:xfrm>
        </p:spPr>
      </p:pic>
    </p:spTree>
    <p:extLst>
      <p:ext uri="{BB962C8B-B14F-4D97-AF65-F5344CB8AC3E}">
        <p14:creationId xmlns:p14="http://schemas.microsoft.com/office/powerpoint/2010/main" val="501550199"/>
      </p:ext>
    </p:extLst>
  </p:cSld>
  <p:clrMapOvr>
    <a:masterClrMapping/>
  </p:clrMapOvr>
  <p:transition spd="slow" advClick="0" advTm="10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8"/>
            <a:ext cx="8229600" cy="753862"/>
          </a:xfrm>
        </p:spPr>
        <p:txBody>
          <a:bodyPr/>
          <a:lstStyle/>
          <a:p>
            <a:r>
              <a:rPr lang="en-GB" sz="2400" dirty="0"/>
              <a:t>Humberside Grimsby next, also by 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1" r="233" b="3146"/>
          <a:stretch/>
        </p:blipFill>
        <p:spPr>
          <a:xfrm>
            <a:off x="228600" y="763480"/>
            <a:ext cx="8684581" cy="5906609"/>
          </a:xfrm>
        </p:spPr>
      </p:pic>
    </p:spTree>
    <p:extLst>
      <p:ext uri="{BB962C8B-B14F-4D97-AF65-F5344CB8AC3E}">
        <p14:creationId xmlns:p14="http://schemas.microsoft.com/office/powerpoint/2010/main" val="651130858"/>
      </p:ext>
    </p:extLst>
  </p:cSld>
  <p:clrMapOvr>
    <a:masterClrMapping/>
  </p:clrMapOvr>
  <p:transition spd="slow" advClick="0" advTm="10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95800" y="0"/>
            <a:ext cx="4441054" cy="3124200"/>
          </a:xfrm>
        </p:spPr>
        <p:txBody>
          <a:bodyPr/>
          <a:lstStyle/>
          <a:p>
            <a:r>
              <a:rPr lang="en-GB" sz="2400" dirty="0"/>
              <a:t>And two half light photos of the real focus of this trip, Spurn Head and the Humber gateway to the North Sea.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From here our journey is </a:t>
            </a:r>
            <a:r>
              <a:rPr lang="en-GB" sz="2400"/>
              <a:t>a contrasting </a:t>
            </a:r>
            <a:r>
              <a:rPr lang="en-GB" sz="2400" dirty="0"/>
              <a:t>sea passage</a:t>
            </a:r>
            <a:br>
              <a:rPr lang="en-GB" sz="2400" dirty="0"/>
            </a:br>
            <a:r>
              <a:rPr lang="en-GB" sz="2400" dirty="0"/>
              <a:t> up the east coast.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" r="-74"/>
          <a:stretch/>
        </p:blipFill>
        <p:spPr>
          <a:xfrm>
            <a:off x="381000" y="304800"/>
            <a:ext cx="3886437" cy="2743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29" r="170" b="1675"/>
          <a:stretch/>
        </p:blipFill>
        <p:spPr>
          <a:xfrm>
            <a:off x="1905000" y="3276600"/>
            <a:ext cx="4953000" cy="3352580"/>
          </a:xfrm>
        </p:spPr>
      </p:pic>
    </p:spTree>
    <p:extLst>
      <p:ext uri="{BB962C8B-B14F-4D97-AF65-F5344CB8AC3E}">
        <p14:creationId xmlns:p14="http://schemas.microsoft.com/office/powerpoint/2010/main" val="3921433806"/>
      </p:ext>
    </p:extLst>
  </p:cSld>
  <p:clrMapOvr>
    <a:masterClrMapping/>
  </p:clrMapOvr>
  <p:transition spd="slow" advClick="0" advTm="14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371600"/>
          </a:xfrm>
        </p:spPr>
        <p:txBody>
          <a:bodyPr/>
          <a:lstStyle/>
          <a:p>
            <a:r>
              <a:rPr lang="en-US" dirty="0"/>
              <a:t>End of </a:t>
            </a:r>
            <a:r>
              <a:rPr lang="en-US"/>
              <a:t>Chapter 7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189109"/>
      </p:ext>
    </p:extLst>
  </p:cSld>
  <p:clrMapOvr>
    <a:masterClrMapping/>
  </p:clrMapOvr>
  <p:transition spd="slow"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40"/>
            <a:ext cx="9144000" cy="686540"/>
          </a:xfrm>
        </p:spPr>
        <p:txBody>
          <a:bodyPr/>
          <a:lstStyle/>
          <a:p>
            <a:r>
              <a:rPr lang="en-GB" sz="2400" dirty="0"/>
              <a:t>Although modern weir protection does takes away some of the excitement…………As we steer right towards </a:t>
            </a:r>
            <a:r>
              <a:rPr lang="en-GB" sz="2400" dirty="0" err="1"/>
              <a:t>Thornhill</a:t>
            </a:r>
            <a:r>
              <a:rPr lang="en-GB" sz="2400" dirty="0"/>
              <a:t> flood lock.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16" r="646" b="3596"/>
          <a:stretch/>
        </p:blipFill>
        <p:spPr>
          <a:xfrm>
            <a:off x="152400" y="745724"/>
            <a:ext cx="8796291" cy="5955439"/>
          </a:xfrm>
        </p:spPr>
      </p:pic>
    </p:spTree>
    <p:extLst>
      <p:ext uri="{BB962C8B-B14F-4D97-AF65-F5344CB8AC3E}">
        <p14:creationId xmlns:p14="http://schemas.microsoft.com/office/powerpoint/2010/main" val="1670216652"/>
      </p:ext>
    </p:extLst>
  </p:cSld>
  <p:clrMapOvr>
    <a:masterClrMapping/>
  </p:clrMapOvr>
  <p:transition spd="slow"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To the next tranquil canal section, near Horbury Bridge.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7566" r="316" b="3509"/>
          <a:stretch/>
        </p:blipFill>
        <p:spPr>
          <a:xfrm>
            <a:off x="152400" y="772357"/>
            <a:ext cx="8840680" cy="5914748"/>
          </a:xfrm>
        </p:spPr>
      </p:pic>
    </p:spTree>
    <p:extLst>
      <p:ext uri="{BB962C8B-B14F-4D97-AF65-F5344CB8AC3E}">
        <p14:creationId xmlns:p14="http://schemas.microsoft.com/office/powerpoint/2010/main" val="3563017667"/>
      </p:ext>
    </p:extLst>
  </p:cSld>
  <p:clrMapOvr>
    <a:masterClrMapping/>
  </p:clrMapOvr>
  <p:transition spd="slow" advClick="0" advTm="12000"/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9660</TotalTime>
  <Words>1321</Words>
  <Application>Microsoft Office PowerPoint</Application>
  <PresentationFormat>On-screen Show (4:3)</PresentationFormat>
  <Paragraphs>79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Tahoma</vt:lpstr>
      <vt:lpstr>Wingdings</vt:lpstr>
      <vt:lpstr>Textured</vt:lpstr>
      <vt:lpstr>Exploring Britain  Boating North   Chapter 7 </vt:lpstr>
      <vt:lpstr>We are back at Cooper Bridge, this time aboard the narrow boat Northumberland on a river section of the Calder and Hebble.</vt:lpstr>
      <vt:lpstr>As Bridget turns into the floodgates of a canalised section of river.</vt:lpstr>
      <vt:lpstr>Some of the Calder and Hebble’s broad locks do leak a bit!</vt:lpstr>
      <vt:lpstr>And some paddles, as at Shepley Bridge, are raised by handspike.</vt:lpstr>
      <vt:lpstr>As this impressive waterway cuts in and out of the River Calder.</vt:lpstr>
      <vt:lpstr>And these canal and river sections give real variety to our journey.</vt:lpstr>
      <vt:lpstr>Although modern weir protection does takes away some of the excitement…………As we steer right towards Thornhill flood lock.</vt:lpstr>
      <vt:lpstr>To the next tranquil canal section, near Horbury Bridge.</vt:lpstr>
      <vt:lpstr>Where we rest and relax awhile in a Horbury Bridge pub.</vt:lpstr>
      <vt:lpstr>Then onwards towards Wakefield beneath the M1 motorway.</vt:lpstr>
      <vt:lpstr>This expanse of Wakefield water was once a hive of industry,  ponded back by Wakefield Weir it is known as “The Pond”. </vt:lpstr>
      <vt:lpstr>Fall Ing lock is an key spot, the end on junction with the once very profitable  Aire and Calder Navigation. </vt:lpstr>
      <vt:lpstr>As we carry on down the River Calder to Broadreach flood lock, the start of a remarkable 1831 canal cut through Stanley Ferry.  </vt:lpstr>
      <vt:lpstr>This new canal section cut off several bends and included crossing the River Calder on this much admired iron aqueduct.  </vt:lpstr>
      <vt:lpstr>As the sun sinks at Stanley Ferry.</vt:lpstr>
      <vt:lpstr>We cross the Calder next morning on a newer, duplicated aqueduct of 1981 and pause to admire the cast iron columns of the 1831 original.</vt:lpstr>
      <vt:lpstr>Close by is an attractive but empty, British Waterways yard.</vt:lpstr>
      <vt:lpstr>And signs of former commercial activity too as we pass laid up barges.</vt:lpstr>
      <vt:lpstr>After deep Woodnook Lock the River Calder widens as we near the River Aire.</vt:lpstr>
      <vt:lpstr>The confluence is here, at Castleford Junction. The weir channel is to the right and this lock approach can be tricky.</vt:lpstr>
      <vt:lpstr>Castleford used to be teeming with the barges, puddings and pans of the coal trade. </vt:lpstr>
      <vt:lpstr>But freight traffic has not totally gone as sand and gravel traffic from quarries by the River Trent is currently healthy.</vt:lpstr>
      <vt:lpstr>And care is, of course, required, passing barges on the move. </vt:lpstr>
      <vt:lpstr>We pass Ferrybridge Power Station on the River Aire, still dominated by its boat hoist.</vt:lpstr>
      <vt:lpstr>Coal no longer arrives by river and weeds are taking over. 170 ton pans of coal were tipped here.</vt:lpstr>
      <vt:lpstr>At Ferrybridge Lock we lock out of the River Aire.</vt:lpstr>
      <vt:lpstr>18 miles of deep canal are ahead now as we join what was once one of the most efficient waterways in Europe.</vt:lpstr>
      <vt:lpstr>Dozens of coal staithes like this one once loaded compartment boats called Tom Puddings, then towed in long trains to Goole. </vt:lpstr>
      <vt:lpstr>We pass Kellingley Colliery, one of the UK’s three remaining  deep mined pits. Sadly the coal wharf is no longer in use.</vt:lpstr>
      <vt:lpstr>Eggborough next, then Whitley lock, then Pollington.</vt:lpstr>
      <vt:lpstr>Pollington’s access bridge is now rarely swung and remains powered by its original capstan. </vt:lpstr>
      <vt:lpstr>Goole, Britain's most inland port, is 51 miles from the sea.</vt:lpstr>
      <vt:lpstr>And we moor by the Yorkshire Waterways Museum opposite  the impressive line of Goole barges.</vt:lpstr>
      <vt:lpstr>Goole is the ultimate canal town although Goole Docks are now changed from their coal exporting heyday. </vt:lpstr>
      <vt:lpstr>Modern craft do still visit, like RMS Duisberg, unloading steel.</vt:lpstr>
      <vt:lpstr>The boats by us include Sobriety, a 100 year old Humber Keel, once sail powered and now available for hire. </vt:lpstr>
      <vt:lpstr>We close our narrowboat trip by Sobriety on 18th September 2011.</vt:lpstr>
      <vt:lpstr>And pick it up again aboard Sobriety on 24th September 2011.</vt:lpstr>
      <vt:lpstr>With Chris Sherburn at the wheel. Chris lives on Southcliffe, another Yorkshire Keel. Chris’s father skippered a Pudding Tug. </vt:lpstr>
      <vt:lpstr>We pass the last Tom Pudding hoist, now preserved. Tom Puddings carried coal from 1864 to 1986.  The restored Pudding Tug Wheldale is shown below.</vt:lpstr>
      <vt:lpstr>RMS Riga is visiting Goole today, also unloading steel, as we head for Ocean lock.</vt:lpstr>
      <vt:lpstr>Our Ocean Lock departure a few minutes later,  as we now join the wide Yorkshire Ouse. </vt:lpstr>
      <vt:lpstr>Goole recedes into the distance.</vt:lpstr>
      <vt:lpstr>Badger is assisting Chris today on this twisting tidal waterway.</vt:lpstr>
      <vt:lpstr>There is little settlement on the banks. This village is Swinefleet.  </vt:lpstr>
      <vt:lpstr>7 miles downstream is Blacktoft Jetty where coasters moor awaiting the tide. </vt:lpstr>
      <vt:lpstr>This is important Trent Falls, the confluence of the Rivers  Ouse and Trent and the start of the River Humber.</vt:lpstr>
      <vt:lpstr>The Apex light marks the end of the training wall at Trent mouth.</vt:lpstr>
      <vt:lpstr>And a stern view just in case we are forgetting we are aboard another 100 year old boat!  The rudder is chain linked to the ship’s wheel.</vt:lpstr>
      <vt:lpstr>Marker buoys appear as we pass Whitton as shifting sandbanks and strong currents demand constant attention.  </vt:lpstr>
      <vt:lpstr>Many channel markers resemble mini lightships and we follow a line of these across to Brough on the northern shore. </vt:lpstr>
      <vt:lpstr>If you bump into one it apparently costs £13,000 to have it repositioned……………Bridge ahoy!</vt:lpstr>
      <vt:lpstr>As the helmsman follows the markers past Read’s Island. </vt:lpstr>
      <vt:lpstr>Then lines up for the Humber Bridge! </vt:lpstr>
      <vt:lpstr>And views from beneath. </vt:lpstr>
      <vt:lpstr>The Humber Bridge opened in 1981 was, for the first  16 years of its life, the longest suspension bridge in the world.</vt:lpstr>
      <vt:lpstr>We are now approaching Hull and its six miles of riverside quays.</vt:lpstr>
      <vt:lpstr>The once busy fish dock now hosts the Pilot Boarding Station. </vt:lpstr>
      <vt:lpstr>Then comes “old” waterside Hull and Holy Trinity Church.</vt:lpstr>
      <vt:lpstr>Followed by “new” waterside Hull and Holy Trinity Church. The modern building is an aquarium!</vt:lpstr>
      <vt:lpstr>Left hand down a bit towards more old wharves on which Dead Bod is a local celebrity!</vt:lpstr>
      <vt:lpstr>Large tonnages are handled by the main docks, quite a lot of it here at modernised King George V dock, as a coaster emerges.</vt:lpstr>
      <vt:lpstr>We have now reached the Rotterdam ferry, the next boat in our  journey, as we bid Sobriety and crew a grateful farewell.</vt:lpstr>
      <vt:lpstr>We board the Rotterdam ferry, Pride of Hull, the following Spring. This overnight ferry is over 700 foot long and has 530 cabins.</vt:lpstr>
      <vt:lpstr>The Captain is on the bridge of as we visit before departure.  There are still 25 miles of River Humber to travel  to Spurn Head and the North Sea. </vt:lpstr>
      <vt:lpstr>And these photos are selected from both the outward and return journeys as our ferry loads at Hull.  </vt:lpstr>
      <vt:lpstr>Ahead of us a small container ship steers into the entrance lock of King George V Dock.    </vt:lpstr>
      <vt:lpstr>At 20.35 we begin our Humber passage and soon reach the busy port of Immingham.  Pictured by night…………</vt:lpstr>
      <vt:lpstr>……………And pictured by day.</vt:lpstr>
      <vt:lpstr>Humberside Grimsby next, also by day.</vt:lpstr>
      <vt:lpstr>And two half light photos of the real focus of this trip, Spurn Head and the Humber gateway to the North Sea.  From here our journey is a contrasting sea passage  up the east coast.</vt:lpstr>
      <vt:lpstr>End of Chapter 7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Britain  Boating North   Part 6</dc:title>
  <dc:creator>John</dc:creator>
  <cp:lastModifiedBy>John Goldrick</cp:lastModifiedBy>
  <cp:revision>132</cp:revision>
  <dcterms:created xsi:type="dcterms:W3CDTF">2006-08-16T00:00:00Z</dcterms:created>
  <dcterms:modified xsi:type="dcterms:W3CDTF">2022-12-16T18:14:54Z</dcterms:modified>
</cp:coreProperties>
</file>