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333" r:id="rId18"/>
    <p:sldId id="274" r:id="rId19"/>
    <p:sldId id="275" r:id="rId20"/>
    <p:sldId id="276" r:id="rId21"/>
    <p:sldId id="277" r:id="rId22"/>
    <p:sldId id="278" r:id="rId23"/>
    <p:sldId id="287" r:id="rId24"/>
    <p:sldId id="284" r:id="rId25"/>
    <p:sldId id="285" r:id="rId26"/>
    <p:sldId id="282" r:id="rId27"/>
    <p:sldId id="289" r:id="rId28"/>
    <p:sldId id="286" r:id="rId29"/>
    <p:sldId id="279" r:id="rId30"/>
    <p:sldId id="290" r:id="rId31"/>
    <p:sldId id="293" r:id="rId32"/>
    <p:sldId id="291" r:id="rId33"/>
    <p:sldId id="306" r:id="rId34"/>
    <p:sldId id="299" r:id="rId35"/>
    <p:sldId id="295" r:id="rId36"/>
    <p:sldId id="303" r:id="rId37"/>
    <p:sldId id="301" r:id="rId38"/>
    <p:sldId id="305" r:id="rId39"/>
    <p:sldId id="304" r:id="rId40"/>
    <p:sldId id="308" r:id="rId41"/>
    <p:sldId id="312" r:id="rId42"/>
    <p:sldId id="309" r:id="rId43"/>
    <p:sldId id="310" r:id="rId44"/>
    <p:sldId id="311" r:id="rId45"/>
    <p:sldId id="313" r:id="rId46"/>
    <p:sldId id="315" r:id="rId47"/>
    <p:sldId id="316" r:id="rId48"/>
    <p:sldId id="317" r:id="rId49"/>
    <p:sldId id="334" r:id="rId50"/>
    <p:sldId id="337" r:id="rId51"/>
    <p:sldId id="339" r:id="rId52"/>
    <p:sldId id="321" r:id="rId53"/>
    <p:sldId id="322" r:id="rId54"/>
    <p:sldId id="323" r:id="rId55"/>
    <p:sldId id="324" r:id="rId56"/>
    <p:sldId id="325" r:id="rId57"/>
    <p:sldId id="332" r:id="rId58"/>
    <p:sldId id="326" r:id="rId59"/>
    <p:sldId id="327" r:id="rId60"/>
    <p:sldId id="331" r:id="rId61"/>
    <p:sldId id="341" r:id="rId62"/>
    <p:sldId id="328" r:id="rId63"/>
    <p:sldId id="329" r:id="rId64"/>
    <p:sldId id="33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Goldrick" userId="5685489af5ef2d96" providerId="LiveId" clId="{8ED2F072-0BD8-4041-BF02-8FEEB7C86A4C}"/>
    <pc:docChg chg="undo custSel modSld">
      <pc:chgData name="John Goldrick" userId="5685489af5ef2d96" providerId="LiveId" clId="{8ED2F072-0BD8-4041-BF02-8FEEB7C86A4C}" dt="2023-06-08T22:50:38.584" v="282" actId="20577"/>
      <pc:docMkLst>
        <pc:docMk/>
      </pc:docMkLst>
      <pc:sldChg chg="modSp mod">
        <pc:chgData name="John Goldrick" userId="5685489af5ef2d96" providerId="LiveId" clId="{8ED2F072-0BD8-4041-BF02-8FEEB7C86A4C}" dt="2023-06-08T22:39:44.737" v="182" actId="6549"/>
        <pc:sldMkLst>
          <pc:docMk/>
          <pc:sldMk cId="1364342607" sldId="257"/>
        </pc:sldMkLst>
        <pc:spChg chg="mod">
          <ac:chgData name="John Goldrick" userId="5685489af5ef2d96" providerId="LiveId" clId="{8ED2F072-0BD8-4041-BF02-8FEEB7C86A4C}" dt="2023-06-08T22:39:44.737" v="182" actId="6549"/>
          <ac:spMkLst>
            <pc:docMk/>
            <pc:sldMk cId="1364342607" sldId="257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07:26.118" v="7" actId="6549"/>
        <pc:sldMkLst>
          <pc:docMk/>
          <pc:sldMk cId="1576006751" sldId="260"/>
        </pc:sldMkLst>
        <pc:spChg chg="mod">
          <ac:chgData name="John Goldrick" userId="5685489af5ef2d96" providerId="LiveId" clId="{8ED2F072-0BD8-4041-BF02-8FEEB7C86A4C}" dt="2022-12-16T17:07:26.118" v="7" actId="6549"/>
          <ac:spMkLst>
            <pc:docMk/>
            <pc:sldMk cId="1576006751" sldId="260"/>
            <ac:spMk id="1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0:36.518" v="183" actId="6549"/>
        <pc:sldMkLst>
          <pc:docMk/>
          <pc:sldMk cId="1331764482" sldId="265"/>
        </pc:sldMkLst>
        <pc:spChg chg="mod">
          <ac:chgData name="John Goldrick" userId="5685489af5ef2d96" providerId="LiveId" clId="{8ED2F072-0BD8-4041-BF02-8FEEB7C86A4C}" dt="2023-06-08T22:40:36.518" v="183" actId="6549"/>
          <ac:spMkLst>
            <pc:docMk/>
            <pc:sldMk cId="1331764482" sldId="265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08:55.150" v="27" actId="6549"/>
        <pc:sldMkLst>
          <pc:docMk/>
          <pc:sldMk cId="147086842" sldId="268"/>
        </pc:sldMkLst>
        <pc:spChg chg="mod">
          <ac:chgData name="John Goldrick" userId="5685489af5ef2d96" providerId="LiveId" clId="{8ED2F072-0BD8-4041-BF02-8FEEB7C86A4C}" dt="2022-12-16T17:08:55.150" v="27" actId="6549"/>
          <ac:spMkLst>
            <pc:docMk/>
            <pc:sldMk cId="147086842" sldId="268"/>
            <ac:spMk id="6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09:31.759" v="28" actId="6549"/>
        <pc:sldMkLst>
          <pc:docMk/>
          <pc:sldMk cId="1717322035" sldId="269"/>
        </pc:sldMkLst>
        <pc:spChg chg="mod">
          <ac:chgData name="John Goldrick" userId="5685489af5ef2d96" providerId="LiveId" clId="{8ED2F072-0BD8-4041-BF02-8FEEB7C86A4C}" dt="2022-12-16T17:09:31.759" v="28" actId="6549"/>
          <ac:spMkLst>
            <pc:docMk/>
            <pc:sldMk cId="1717322035" sldId="269"/>
            <ac:spMk id="4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0:20.273" v="34" actId="6549"/>
        <pc:sldMkLst>
          <pc:docMk/>
          <pc:sldMk cId="753018367" sldId="272"/>
        </pc:sldMkLst>
        <pc:spChg chg="mod">
          <ac:chgData name="John Goldrick" userId="5685489af5ef2d96" providerId="LiveId" clId="{8ED2F072-0BD8-4041-BF02-8FEEB7C86A4C}" dt="2022-12-16T17:10:20.273" v="34" actId="6549"/>
          <ac:spMkLst>
            <pc:docMk/>
            <pc:sldMk cId="753018367" sldId="272"/>
            <ac:spMk id="8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2:08.576" v="213" actId="20577"/>
        <pc:sldMkLst>
          <pc:docMk/>
          <pc:sldMk cId="3559712651" sldId="274"/>
        </pc:sldMkLst>
        <pc:spChg chg="mod">
          <ac:chgData name="John Goldrick" userId="5685489af5ef2d96" providerId="LiveId" clId="{8ED2F072-0BD8-4041-BF02-8FEEB7C86A4C}" dt="2023-06-08T22:42:08.576" v="213" actId="20577"/>
          <ac:spMkLst>
            <pc:docMk/>
            <pc:sldMk cId="3559712651" sldId="274"/>
            <ac:spMk id="6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1:58.702" v="40" actId="6549"/>
        <pc:sldMkLst>
          <pc:docMk/>
          <pc:sldMk cId="494970440" sldId="276"/>
        </pc:sldMkLst>
        <pc:spChg chg="mod">
          <ac:chgData name="John Goldrick" userId="5685489af5ef2d96" providerId="LiveId" clId="{8ED2F072-0BD8-4041-BF02-8FEEB7C86A4C}" dt="2022-12-16T17:11:58.702" v="40" actId="6549"/>
          <ac:spMkLst>
            <pc:docMk/>
            <pc:sldMk cId="494970440" sldId="276"/>
            <ac:spMk id="5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3:24.155" v="220" actId="6549"/>
        <pc:sldMkLst>
          <pc:docMk/>
          <pc:sldMk cId="392588612" sldId="277"/>
        </pc:sldMkLst>
        <pc:spChg chg="mod">
          <ac:chgData name="John Goldrick" userId="5685489af5ef2d96" providerId="LiveId" clId="{8ED2F072-0BD8-4041-BF02-8FEEB7C86A4C}" dt="2023-06-08T22:43:24.155" v="220" actId="6549"/>
          <ac:spMkLst>
            <pc:docMk/>
            <pc:sldMk cId="392588612" sldId="277"/>
            <ac:spMk id="6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2:28.466" v="51" actId="20577"/>
        <pc:sldMkLst>
          <pc:docMk/>
          <pc:sldMk cId="912775923" sldId="278"/>
        </pc:sldMkLst>
        <pc:spChg chg="mod">
          <ac:chgData name="John Goldrick" userId="5685489af5ef2d96" providerId="LiveId" clId="{8ED2F072-0BD8-4041-BF02-8FEEB7C86A4C}" dt="2022-12-16T17:12:28.466" v="51" actId="20577"/>
          <ac:spMkLst>
            <pc:docMk/>
            <pc:sldMk cId="912775923" sldId="278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4:43.166" v="127" actId="20577"/>
        <pc:sldMkLst>
          <pc:docMk/>
          <pc:sldMk cId="2206205729" sldId="279"/>
        </pc:sldMkLst>
        <pc:spChg chg="mod">
          <ac:chgData name="John Goldrick" userId="5685489af5ef2d96" providerId="LiveId" clId="{8ED2F072-0BD8-4041-BF02-8FEEB7C86A4C}" dt="2022-12-16T17:14:43.166" v="127" actId="20577"/>
          <ac:spMkLst>
            <pc:docMk/>
            <pc:sldMk cId="2206205729" sldId="279"/>
            <ac:spMk id="5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4:00.990" v="121" actId="20577"/>
        <pc:sldMkLst>
          <pc:docMk/>
          <pc:sldMk cId="2088933724" sldId="282"/>
        </pc:sldMkLst>
        <pc:spChg chg="mod">
          <ac:chgData name="John Goldrick" userId="5685489af5ef2d96" providerId="LiveId" clId="{8ED2F072-0BD8-4041-BF02-8FEEB7C86A4C}" dt="2022-12-16T17:14:00.990" v="121" actId="20577"/>
          <ac:spMkLst>
            <pc:docMk/>
            <pc:sldMk cId="2088933724" sldId="282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3:08.446" v="114" actId="6549"/>
        <pc:sldMkLst>
          <pc:docMk/>
          <pc:sldMk cId="765209166" sldId="284"/>
        </pc:sldMkLst>
        <pc:spChg chg="mod">
          <ac:chgData name="John Goldrick" userId="5685489af5ef2d96" providerId="LiveId" clId="{8ED2F072-0BD8-4041-BF02-8FEEB7C86A4C}" dt="2022-12-16T17:13:08.446" v="114" actId="6549"/>
          <ac:spMkLst>
            <pc:docMk/>
            <pc:sldMk cId="765209166" sldId="284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2:53.212" v="113" actId="6549"/>
        <pc:sldMkLst>
          <pc:docMk/>
          <pc:sldMk cId="1924185435" sldId="287"/>
        </pc:sldMkLst>
        <pc:spChg chg="mod">
          <ac:chgData name="John Goldrick" userId="5685489af5ef2d96" providerId="LiveId" clId="{8ED2F072-0BD8-4041-BF02-8FEEB7C86A4C}" dt="2022-12-16T17:12:53.212" v="113" actId="6549"/>
          <ac:spMkLst>
            <pc:docMk/>
            <pc:sldMk cId="1924185435" sldId="287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4:17.472" v="125" actId="20577"/>
        <pc:sldMkLst>
          <pc:docMk/>
          <pc:sldMk cId="1818762370" sldId="289"/>
        </pc:sldMkLst>
        <pc:spChg chg="mod">
          <ac:chgData name="John Goldrick" userId="5685489af5ef2d96" providerId="LiveId" clId="{8ED2F072-0BD8-4041-BF02-8FEEB7C86A4C}" dt="2022-12-16T17:14:17.472" v="125" actId="20577"/>
          <ac:spMkLst>
            <pc:docMk/>
            <pc:sldMk cId="1818762370" sldId="289"/>
            <ac:spMk id="4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4:50.800" v="223" actId="20577"/>
        <pc:sldMkLst>
          <pc:docMk/>
          <pc:sldMk cId="4115772874" sldId="291"/>
        </pc:sldMkLst>
        <pc:spChg chg="mod">
          <ac:chgData name="John Goldrick" userId="5685489af5ef2d96" providerId="LiveId" clId="{8ED2F072-0BD8-4041-BF02-8FEEB7C86A4C}" dt="2023-06-08T22:44:50.800" v="223" actId="20577"/>
          <ac:spMkLst>
            <pc:docMk/>
            <pc:sldMk cId="4115772874" sldId="291"/>
            <ac:spMk id="6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5:04.904" v="130" actId="6549"/>
        <pc:sldMkLst>
          <pc:docMk/>
          <pc:sldMk cId="3411949949" sldId="293"/>
        </pc:sldMkLst>
        <pc:spChg chg="mod">
          <ac:chgData name="John Goldrick" userId="5685489af5ef2d96" providerId="LiveId" clId="{8ED2F072-0BD8-4041-BF02-8FEEB7C86A4C}" dt="2022-12-16T17:15:04.904" v="130" actId="6549"/>
          <ac:spMkLst>
            <pc:docMk/>
            <pc:sldMk cId="3411949949" sldId="293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6:29.968" v="142" actId="6549"/>
        <pc:sldMkLst>
          <pc:docMk/>
          <pc:sldMk cId="884315624" sldId="295"/>
        </pc:sldMkLst>
        <pc:spChg chg="mod">
          <ac:chgData name="John Goldrick" userId="5685489af5ef2d96" providerId="LiveId" clId="{8ED2F072-0BD8-4041-BF02-8FEEB7C86A4C}" dt="2022-12-16T17:16:29.968" v="142" actId="6549"/>
          <ac:spMkLst>
            <pc:docMk/>
            <pc:sldMk cId="884315624" sldId="295"/>
            <ac:spMk id="2" creationId="{00000000-0000-0000-0000-000000000000}"/>
          </ac:spMkLst>
        </pc:spChg>
      </pc:sldChg>
      <pc:sldChg chg="addSp delSp modSp mod">
        <pc:chgData name="John Goldrick" userId="5685489af5ef2d96" providerId="LiveId" clId="{8ED2F072-0BD8-4041-BF02-8FEEB7C86A4C}" dt="2023-06-08T22:46:53.056" v="256" actId="20577"/>
        <pc:sldMkLst>
          <pc:docMk/>
          <pc:sldMk cId="388769309" sldId="299"/>
        </pc:sldMkLst>
        <pc:spChg chg="add del mod">
          <ac:chgData name="John Goldrick" userId="5685489af5ef2d96" providerId="LiveId" clId="{8ED2F072-0BD8-4041-BF02-8FEEB7C86A4C}" dt="2023-06-08T22:46:04.682" v="239" actId="21"/>
          <ac:spMkLst>
            <pc:docMk/>
            <pc:sldMk cId="388769309" sldId="299"/>
            <ac:spMk id="2" creationId="{C9F8687B-E99C-DF69-16F0-2071692E458B}"/>
          </ac:spMkLst>
        </pc:spChg>
        <pc:spChg chg="mod">
          <ac:chgData name="John Goldrick" userId="5685489af5ef2d96" providerId="LiveId" clId="{8ED2F072-0BD8-4041-BF02-8FEEB7C86A4C}" dt="2023-06-08T22:46:53.056" v="256" actId="20577"/>
          <ac:spMkLst>
            <pc:docMk/>
            <pc:sldMk cId="388769309" sldId="299"/>
            <ac:spMk id="3" creationId="{00000000-0000-0000-0000-000000000000}"/>
          </ac:spMkLst>
        </pc:spChg>
        <pc:picChg chg="del">
          <ac:chgData name="John Goldrick" userId="5685489af5ef2d96" providerId="LiveId" clId="{8ED2F072-0BD8-4041-BF02-8FEEB7C86A4C}" dt="2023-06-08T22:45:07.576" v="224" actId="21"/>
          <ac:picMkLst>
            <pc:docMk/>
            <pc:sldMk cId="388769309" sldId="299"/>
            <ac:picMk id="6" creationId="{00000000-0000-0000-0000-000000000000}"/>
          </ac:picMkLst>
        </pc:picChg>
      </pc:sldChg>
      <pc:sldChg chg="modSp mod">
        <pc:chgData name="John Goldrick" userId="5685489af5ef2d96" providerId="LiveId" clId="{8ED2F072-0BD8-4041-BF02-8FEEB7C86A4C}" dt="2023-06-08T22:47:29.827" v="257" actId="6549"/>
        <pc:sldMkLst>
          <pc:docMk/>
          <pc:sldMk cId="1243530065" sldId="303"/>
        </pc:sldMkLst>
        <pc:spChg chg="mod">
          <ac:chgData name="John Goldrick" userId="5685489af5ef2d96" providerId="LiveId" clId="{8ED2F072-0BD8-4041-BF02-8FEEB7C86A4C}" dt="2023-06-08T22:47:29.827" v="257" actId="6549"/>
          <ac:spMkLst>
            <pc:docMk/>
            <pc:sldMk cId="1243530065" sldId="303"/>
            <ac:spMk id="4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8:12.595" v="277" actId="20577"/>
        <pc:sldMkLst>
          <pc:docMk/>
          <pc:sldMk cId="3624523451" sldId="304"/>
        </pc:sldMkLst>
        <pc:spChg chg="mod">
          <ac:chgData name="John Goldrick" userId="5685489af5ef2d96" providerId="LiveId" clId="{8ED2F072-0BD8-4041-BF02-8FEEB7C86A4C}" dt="2023-06-08T22:48:12.595" v="277" actId="20577"/>
          <ac:spMkLst>
            <pc:docMk/>
            <pc:sldMk cId="3624523451" sldId="304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7:53.548" v="268" actId="20577"/>
        <pc:sldMkLst>
          <pc:docMk/>
          <pc:sldMk cId="818254064" sldId="305"/>
        </pc:sldMkLst>
        <pc:spChg chg="mod">
          <ac:chgData name="John Goldrick" userId="5685489af5ef2d96" providerId="LiveId" clId="{8ED2F072-0BD8-4041-BF02-8FEEB7C86A4C}" dt="2023-06-08T22:47:53.548" v="268" actId="20577"/>
          <ac:spMkLst>
            <pc:docMk/>
            <pc:sldMk cId="818254064" sldId="305"/>
            <ac:spMk id="4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5:48.196" v="137" actId="6549"/>
        <pc:sldMkLst>
          <pc:docMk/>
          <pc:sldMk cId="1566123335" sldId="306"/>
        </pc:sldMkLst>
        <pc:spChg chg="mod">
          <ac:chgData name="John Goldrick" userId="5685489af5ef2d96" providerId="LiveId" clId="{8ED2F072-0BD8-4041-BF02-8FEEB7C86A4C}" dt="2022-12-16T17:15:48.196" v="137" actId="6549"/>
          <ac:spMkLst>
            <pc:docMk/>
            <pc:sldMk cId="1566123335" sldId="306"/>
            <ac:spMk id="5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7:38.029" v="148" actId="20577"/>
        <pc:sldMkLst>
          <pc:docMk/>
          <pc:sldMk cId="3462972438" sldId="308"/>
        </pc:sldMkLst>
        <pc:spChg chg="mod">
          <ac:chgData name="John Goldrick" userId="5685489af5ef2d96" providerId="LiveId" clId="{8ED2F072-0BD8-4041-BF02-8FEEB7C86A4C}" dt="2022-12-16T17:17:38.029" v="148" actId="20577"/>
          <ac:spMkLst>
            <pc:docMk/>
            <pc:sldMk cId="3462972438" sldId="308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8:51.505" v="280" actId="6549"/>
        <pc:sldMkLst>
          <pc:docMk/>
          <pc:sldMk cId="3955383280" sldId="309"/>
        </pc:sldMkLst>
        <pc:spChg chg="mod">
          <ac:chgData name="John Goldrick" userId="5685489af5ef2d96" providerId="LiveId" clId="{8ED2F072-0BD8-4041-BF02-8FEEB7C86A4C}" dt="2023-06-08T22:48:51.505" v="280" actId="6549"/>
          <ac:spMkLst>
            <pc:docMk/>
            <pc:sldMk cId="3955383280" sldId="309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48:34.568" v="279" actId="20577"/>
        <pc:sldMkLst>
          <pc:docMk/>
          <pc:sldMk cId="3784930642" sldId="312"/>
        </pc:sldMkLst>
        <pc:spChg chg="mod">
          <ac:chgData name="John Goldrick" userId="5685489af5ef2d96" providerId="LiveId" clId="{8ED2F072-0BD8-4041-BF02-8FEEB7C86A4C}" dt="2023-06-08T22:48:34.568" v="279" actId="20577"/>
          <ac:spMkLst>
            <pc:docMk/>
            <pc:sldMk cId="3784930642" sldId="312"/>
            <ac:spMk id="5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19:24.848" v="167" actId="6549"/>
        <pc:sldMkLst>
          <pc:docMk/>
          <pc:sldMk cId="2856767462" sldId="316"/>
        </pc:sldMkLst>
        <pc:spChg chg="mod">
          <ac:chgData name="John Goldrick" userId="5685489af5ef2d96" providerId="LiveId" clId="{8ED2F072-0BD8-4041-BF02-8FEEB7C86A4C}" dt="2022-12-16T17:19:24.848" v="167" actId="6549"/>
          <ac:spMkLst>
            <pc:docMk/>
            <pc:sldMk cId="2856767462" sldId="316"/>
            <ac:spMk id="8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20:27.066" v="168" actId="6549"/>
        <pc:sldMkLst>
          <pc:docMk/>
          <pc:sldMk cId="3292616684" sldId="322"/>
        </pc:sldMkLst>
        <pc:spChg chg="mod">
          <ac:chgData name="John Goldrick" userId="5685489af5ef2d96" providerId="LiveId" clId="{8ED2F072-0BD8-4041-BF02-8FEEB7C86A4C}" dt="2022-12-16T17:20:27.066" v="168" actId="6549"/>
          <ac:spMkLst>
            <pc:docMk/>
            <pc:sldMk cId="3292616684" sldId="322"/>
            <ac:spMk id="2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3-06-08T22:50:38.584" v="282" actId="20577"/>
        <pc:sldMkLst>
          <pc:docMk/>
          <pc:sldMk cId="2318280612" sldId="325"/>
        </pc:sldMkLst>
        <pc:spChg chg="mod">
          <ac:chgData name="John Goldrick" userId="5685489af5ef2d96" providerId="LiveId" clId="{8ED2F072-0BD8-4041-BF02-8FEEB7C86A4C}" dt="2023-06-08T22:50:38.584" v="282" actId="20577"/>
          <ac:spMkLst>
            <pc:docMk/>
            <pc:sldMk cId="2318280612" sldId="325"/>
            <ac:spMk id="5" creationId="{00000000-0000-0000-0000-000000000000}"/>
          </ac:spMkLst>
        </pc:spChg>
      </pc:sldChg>
      <pc:sldChg chg="modSp mod">
        <pc:chgData name="John Goldrick" userId="5685489af5ef2d96" providerId="LiveId" clId="{8ED2F072-0BD8-4041-BF02-8FEEB7C86A4C}" dt="2022-12-16T17:22:48.031" v="181" actId="6549"/>
        <pc:sldMkLst>
          <pc:docMk/>
          <pc:sldMk cId="1493376928" sldId="328"/>
        </pc:sldMkLst>
        <pc:spChg chg="mod">
          <ac:chgData name="John Goldrick" userId="5685489af5ef2d96" providerId="LiveId" clId="{8ED2F072-0BD8-4041-BF02-8FEEB7C86A4C}" dt="2022-12-16T17:22:48.031" v="181" actId="6549"/>
          <ac:spMkLst>
            <pc:docMk/>
            <pc:sldMk cId="1493376928" sldId="328"/>
            <ac:spMk id="2" creationId="{00000000-0000-0000-0000-000000000000}"/>
          </ac:spMkLst>
        </pc:spChg>
      </pc:sldChg>
    </pc:docChg>
  </pc:docChgLst>
  <pc:docChgLst>
    <pc:chgData name="John Goldrick" userId="5685489af5ef2d96" providerId="LiveId" clId="{04F37DBF-BF0C-4568-AE44-9AABB0261773}"/>
    <pc:docChg chg="modSld">
      <pc:chgData name="John Goldrick" userId="5685489af5ef2d96" providerId="LiveId" clId="{04F37DBF-BF0C-4568-AE44-9AABB0261773}" dt="2022-11-24T16:21:38.692" v="89" actId="20577"/>
      <pc:docMkLst>
        <pc:docMk/>
      </pc:docMkLst>
      <pc:sldChg chg="delSp modSp mod">
        <pc:chgData name="John Goldrick" userId="5685489af5ef2d96" providerId="LiveId" clId="{04F37DBF-BF0C-4568-AE44-9AABB0261773}" dt="2022-11-24T15:41:46.268" v="9" actId="6549"/>
        <pc:sldMkLst>
          <pc:docMk/>
          <pc:sldMk cId="1576006751" sldId="260"/>
        </pc:sldMkLst>
        <pc:spChg chg="mod">
          <ac:chgData name="John Goldrick" userId="5685489af5ef2d96" providerId="LiveId" clId="{04F37DBF-BF0C-4568-AE44-9AABB0261773}" dt="2022-11-24T15:41:46.268" v="9" actId="6549"/>
          <ac:spMkLst>
            <pc:docMk/>
            <pc:sldMk cId="1576006751" sldId="260"/>
            <ac:spMk id="12" creationId="{00000000-0000-0000-0000-000000000000}"/>
          </ac:spMkLst>
        </pc:spChg>
        <pc:picChg chg="mod">
          <ac:chgData name="John Goldrick" userId="5685489af5ef2d96" providerId="LiveId" clId="{04F37DBF-BF0C-4568-AE44-9AABB0261773}" dt="2022-11-24T15:41:28.602" v="5" actId="1076"/>
          <ac:picMkLst>
            <pc:docMk/>
            <pc:sldMk cId="1576006751" sldId="260"/>
            <ac:picMk id="14" creationId="{00000000-0000-0000-0000-000000000000}"/>
          </ac:picMkLst>
        </pc:picChg>
        <pc:picChg chg="del">
          <ac:chgData name="John Goldrick" userId="5685489af5ef2d96" providerId="LiveId" clId="{04F37DBF-BF0C-4568-AE44-9AABB0261773}" dt="2022-11-24T15:40:41.244" v="0" actId="21"/>
          <ac:picMkLst>
            <pc:docMk/>
            <pc:sldMk cId="1576006751" sldId="260"/>
            <ac:picMk id="1026" creationId="{00000000-0000-0000-0000-000000000000}"/>
          </ac:picMkLst>
        </pc:picChg>
      </pc:sldChg>
      <pc:sldChg chg="modSp mod">
        <pc:chgData name="John Goldrick" userId="5685489af5ef2d96" providerId="LiveId" clId="{04F37DBF-BF0C-4568-AE44-9AABB0261773}" dt="2022-11-24T15:42:46.696" v="11" actId="20577"/>
        <pc:sldMkLst>
          <pc:docMk/>
          <pc:sldMk cId="3145809891" sldId="264"/>
        </pc:sldMkLst>
        <pc:spChg chg="mod">
          <ac:chgData name="John Goldrick" userId="5685489af5ef2d96" providerId="LiveId" clId="{04F37DBF-BF0C-4568-AE44-9AABB0261773}" dt="2022-11-24T15:42:46.696" v="11" actId="20577"/>
          <ac:spMkLst>
            <pc:docMk/>
            <pc:sldMk cId="3145809891" sldId="264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3:08.854" v="12" actId="6549"/>
        <pc:sldMkLst>
          <pc:docMk/>
          <pc:sldMk cId="1331764482" sldId="265"/>
        </pc:sldMkLst>
        <pc:spChg chg="mod">
          <ac:chgData name="John Goldrick" userId="5685489af5ef2d96" providerId="LiveId" clId="{04F37DBF-BF0C-4568-AE44-9AABB0261773}" dt="2022-11-24T15:43:08.854" v="12" actId="6549"/>
          <ac:spMkLst>
            <pc:docMk/>
            <pc:sldMk cId="1331764482" sldId="265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5:03.468" v="18" actId="20577"/>
        <pc:sldMkLst>
          <pc:docMk/>
          <pc:sldMk cId="2167257139" sldId="270"/>
        </pc:sldMkLst>
        <pc:spChg chg="mod">
          <ac:chgData name="John Goldrick" userId="5685489af5ef2d96" providerId="LiveId" clId="{04F37DBF-BF0C-4568-AE44-9AABB0261773}" dt="2022-11-24T15:45:03.468" v="18" actId="20577"/>
          <ac:spMkLst>
            <pc:docMk/>
            <pc:sldMk cId="2167257139" sldId="270"/>
            <ac:spMk id="6" creationId="{00000000-0000-0000-0000-000000000000}"/>
          </ac:spMkLst>
        </pc:spChg>
      </pc:sldChg>
      <pc:sldChg chg="modSp">
        <pc:chgData name="John Goldrick" userId="5685489af5ef2d96" providerId="LiveId" clId="{04F37DBF-BF0C-4568-AE44-9AABB0261773}" dt="2022-11-24T15:45:19.170" v="19" actId="14100"/>
        <pc:sldMkLst>
          <pc:docMk/>
          <pc:sldMk cId="3691312643" sldId="271"/>
        </pc:sldMkLst>
        <pc:spChg chg="mod">
          <ac:chgData name="John Goldrick" userId="5685489af5ef2d96" providerId="LiveId" clId="{04F37DBF-BF0C-4568-AE44-9AABB0261773}" dt="2022-11-24T15:45:19.170" v="19" actId="14100"/>
          <ac:spMkLst>
            <pc:docMk/>
            <pc:sldMk cId="3691312643" sldId="271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5:50.470" v="22" actId="20577"/>
        <pc:sldMkLst>
          <pc:docMk/>
          <pc:sldMk cId="3559712651" sldId="274"/>
        </pc:sldMkLst>
        <pc:spChg chg="mod">
          <ac:chgData name="John Goldrick" userId="5685489af5ef2d96" providerId="LiveId" clId="{04F37DBF-BF0C-4568-AE44-9AABB0261773}" dt="2022-11-24T15:45:50.470" v="22" actId="20577"/>
          <ac:spMkLst>
            <pc:docMk/>
            <pc:sldMk cId="3559712651" sldId="274"/>
            <ac:spMk id="6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6:04.585" v="23" actId="20577"/>
        <pc:sldMkLst>
          <pc:docMk/>
          <pc:sldMk cId="1763520814" sldId="275"/>
        </pc:sldMkLst>
        <pc:spChg chg="mod">
          <ac:chgData name="John Goldrick" userId="5685489af5ef2d96" providerId="LiveId" clId="{04F37DBF-BF0C-4568-AE44-9AABB0261773}" dt="2022-11-24T15:46:04.585" v="23" actId="20577"/>
          <ac:spMkLst>
            <pc:docMk/>
            <pc:sldMk cId="1763520814" sldId="275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6:23.614" v="31" actId="6549"/>
        <pc:sldMkLst>
          <pc:docMk/>
          <pc:sldMk cId="494970440" sldId="276"/>
        </pc:sldMkLst>
        <pc:spChg chg="mod">
          <ac:chgData name="John Goldrick" userId="5685489af5ef2d96" providerId="LiveId" clId="{04F37DBF-BF0C-4568-AE44-9AABB0261773}" dt="2022-11-24T15:46:23.614" v="31" actId="6549"/>
          <ac:spMkLst>
            <pc:docMk/>
            <pc:sldMk cId="494970440" sldId="276"/>
            <ac:spMk id="5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6:38.144" v="37" actId="6549"/>
        <pc:sldMkLst>
          <pc:docMk/>
          <pc:sldMk cId="392588612" sldId="277"/>
        </pc:sldMkLst>
        <pc:spChg chg="mod">
          <ac:chgData name="John Goldrick" userId="5685489af5ef2d96" providerId="LiveId" clId="{04F37DBF-BF0C-4568-AE44-9AABB0261773}" dt="2022-11-24T15:46:38.144" v="37" actId="6549"/>
          <ac:spMkLst>
            <pc:docMk/>
            <pc:sldMk cId="392588612" sldId="277"/>
            <ac:spMk id="6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6:50.861" v="39" actId="20577"/>
        <pc:sldMkLst>
          <pc:docMk/>
          <pc:sldMk cId="912775923" sldId="278"/>
        </pc:sldMkLst>
        <pc:spChg chg="mod">
          <ac:chgData name="John Goldrick" userId="5685489af5ef2d96" providerId="LiveId" clId="{04F37DBF-BF0C-4568-AE44-9AABB0261773}" dt="2022-11-24T15:46:50.861" v="39" actId="20577"/>
          <ac:spMkLst>
            <pc:docMk/>
            <pc:sldMk cId="912775923" sldId="278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9:24.604" v="63" actId="6549"/>
        <pc:sldMkLst>
          <pc:docMk/>
          <pc:sldMk cId="2206205729" sldId="279"/>
        </pc:sldMkLst>
        <pc:spChg chg="mod">
          <ac:chgData name="John Goldrick" userId="5685489af5ef2d96" providerId="LiveId" clId="{04F37DBF-BF0C-4568-AE44-9AABB0261773}" dt="2022-11-24T15:49:24.604" v="63" actId="6549"/>
          <ac:spMkLst>
            <pc:docMk/>
            <pc:sldMk cId="2206205729" sldId="279"/>
            <ac:spMk id="5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8:34.532" v="55" actId="6549"/>
        <pc:sldMkLst>
          <pc:docMk/>
          <pc:sldMk cId="2088933724" sldId="282"/>
        </pc:sldMkLst>
        <pc:spChg chg="mod">
          <ac:chgData name="John Goldrick" userId="5685489af5ef2d96" providerId="LiveId" clId="{04F37DBF-BF0C-4568-AE44-9AABB0261773}" dt="2022-11-24T15:48:34.532" v="55" actId="6549"/>
          <ac:spMkLst>
            <pc:docMk/>
            <pc:sldMk cId="2088933724" sldId="282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8:11.346" v="47" actId="6549"/>
        <pc:sldMkLst>
          <pc:docMk/>
          <pc:sldMk cId="714878755" sldId="285"/>
        </pc:sldMkLst>
        <pc:spChg chg="mod">
          <ac:chgData name="John Goldrick" userId="5685489af5ef2d96" providerId="LiveId" clId="{04F37DBF-BF0C-4568-AE44-9AABB0261773}" dt="2022-11-24T15:48:11.346" v="47" actId="6549"/>
          <ac:spMkLst>
            <pc:docMk/>
            <pc:sldMk cId="714878755" sldId="285"/>
            <ac:spMk id="10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8:57.732" v="59" actId="20577"/>
        <pc:sldMkLst>
          <pc:docMk/>
          <pc:sldMk cId="2318027793" sldId="286"/>
        </pc:sldMkLst>
        <pc:spChg chg="mod">
          <ac:chgData name="John Goldrick" userId="5685489af5ef2d96" providerId="LiveId" clId="{04F37DBF-BF0C-4568-AE44-9AABB0261773}" dt="2022-11-24T15:48:57.732" v="59" actId="20577"/>
          <ac:spMkLst>
            <pc:docMk/>
            <pc:sldMk cId="2318027793" sldId="286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5:47:22.643" v="45" actId="20577"/>
        <pc:sldMkLst>
          <pc:docMk/>
          <pc:sldMk cId="1924185435" sldId="287"/>
        </pc:sldMkLst>
        <pc:spChg chg="mod">
          <ac:chgData name="John Goldrick" userId="5685489af5ef2d96" providerId="LiveId" clId="{04F37DBF-BF0C-4568-AE44-9AABB0261773}" dt="2022-11-24T15:47:22.643" v="45" actId="20577"/>
          <ac:spMkLst>
            <pc:docMk/>
            <pc:sldMk cId="1924185435" sldId="287"/>
            <ac:spMk id="2" creationId="{00000000-0000-0000-0000-000000000000}"/>
          </ac:spMkLst>
        </pc:spChg>
      </pc:sldChg>
      <pc:sldChg chg="modSp">
        <pc:chgData name="John Goldrick" userId="5685489af5ef2d96" providerId="LiveId" clId="{04F37DBF-BF0C-4568-AE44-9AABB0261773}" dt="2022-11-24T16:14:46.875" v="64" actId="14100"/>
        <pc:sldMkLst>
          <pc:docMk/>
          <pc:sldMk cId="2297078754" sldId="290"/>
        </pc:sldMkLst>
        <pc:spChg chg="mod">
          <ac:chgData name="John Goldrick" userId="5685489af5ef2d96" providerId="LiveId" clId="{04F37DBF-BF0C-4568-AE44-9AABB0261773}" dt="2022-11-24T16:14:46.875" v="64" actId="14100"/>
          <ac:spMkLst>
            <pc:docMk/>
            <pc:sldMk cId="2297078754" sldId="290"/>
            <ac:spMk id="7" creationId="{00000000-0000-0000-0000-000000000000}"/>
          </ac:spMkLst>
        </pc:spChg>
      </pc:sldChg>
      <pc:sldChg chg="modSp">
        <pc:chgData name="John Goldrick" userId="5685489af5ef2d96" providerId="LiveId" clId="{04F37DBF-BF0C-4568-AE44-9AABB0261773}" dt="2022-11-24T16:14:55.318" v="65" actId="14100"/>
        <pc:sldMkLst>
          <pc:docMk/>
          <pc:sldMk cId="3411949949" sldId="293"/>
        </pc:sldMkLst>
        <pc:spChg chg="mod">
          <ac:chgData name="John Goldrick" userId="5685489af5ef2d96" providerId="LiveId" clId="{04F37DBF-BF0C-4568-AE44-9AABB0261773}" dt="2022-11-24T16:14:55.318" v="65" actId="14100"/>
          <ac:spMkLst>
            <pc:docMk/>
            <pc:sldMk cId="3411949949" sldId="293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6:15:56.580" v="70" actId="20577"/>
        <pc:sldMkLst>
          <pc:docMk/>
          <pc:sldMk cId="3955383280" sldId="309"/>
        </pc:sldMkLst>
        <pc:spChg chg="mod">
          <ac:chgData name="John Goldrick" userId="5685489af5ef2d96" providerId="LiveId" clId="{04F37DBF-BF0C-4568-AE44-9AABB0261773}" dt="2022-11-24T16:15:56.580" v="70" actId="20577"/>
          <ac:spMkLst>
            <pc:docMk/>
            <pc:sldMk cId="3955383280" sldId="309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6:16:48.081" v="76" actId="20577"/>
        <pc:sldMkLst>
          <pc:docMk/>
          <pc:sldMk cId="4149472307" sldId="311"/>
        </pc:sldMkLst>
        <pc:spChg chg="mod">
          <ac:chgData name="John Goldrick" userId="5685489af5ef2d96" providerId="LiveId" clId="{04F37DBF-BF0C-4568-AE44-9AABB0261773}" dt="2022-11-24T16:16:48.081" v="76" actId="20577"/>
          <ac:spMkLst>
            <pc:docMk/>
            <pc:sldMk cId="4149472307" sldId="311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6:18:03.379" v="80" actId="6549"/>
        <pc:sldMkLst>
          <pc:docMk/>
          <pc:sldMk cId="220797052" sldId="324"/>
        </pc:sldMkLst>
        <pc:spChg chg="mod">
          <ac:chgData name="John Goldrick" userId="5685489af5ef2d96" providerId="LiveId" clId="{04F37DBF-BF0C-4568-AE44-9AABB0261773}" dt="2022-11-24T16:18:03.379" v="80" actId="6549"/>
          <ac:spMkLst>
            <pc:docMk/>
            <pc:sldMk cId="220797052" sldId="324"/>
            <ac:spMk id="2" creationId="{00000000-0000-0000-0000-000000000000}"/>
          </ac:spMkLst>
        </pc:spChg>
      </pc:sldChg>
      <pc:sldChg chg="delSp">
        <pc:chgData name="John Goldrick" userId="5685489af5ef2d96" providerId="LiveId" clId="{04F37DBF-BF0C-4568-AE44-9AABB0261773}" dt="2022-11-24T16:20:34.031" v="88"/>
        <pc:sldMkLst>
          <pc:docMk/>
          <pc:sldMk cId="1716698867" sldId="329"/>
        </pc:sldMkLst>
        <pc:picChg chg="del">
          <ac:chgData name="John Goldrick" userId="5685489af5ef2d96" providerId="LiveId" clId="{04F37DBF-BF0C-4568-AE44-9AABB0261773}" dt="2022-11-24T16:20:34.031" v="88"/>
          <ac:picMkLst>
            <pc:docMk/>
            <pc:sldMk cId="1716698867" sldId="329"/>
            <ac:picMk id="3" creationId="{911C3E05-0C7A-CC0F-2F1D-D72A9C4AD2C2}"/>
          </ac:picMkLst>
        </pc:picChg>
      </pc:sldChg>
      <pc:sldChg chg="modSp mod">
        <pc:chgData name="John Goldrick" userId="5685489af5ef2d96" providerId="LiveId" clId="{04F37DBF-BF0C-4568-AE44-9AABB0261773}" dt="2022-11-24T16:21:38.692" v="89" actId="20577"/>
        <pc:sldMkLst>
          <pc:docMk/>
          <pc:sldMk cId="2710189109" sldId="338"/>
        </pc:sldMkLst>
        <pc:spChg chg="mod">
          <ac:chgData name="John Goldrick" userId="5685489af5ef2d96" providerId="LiveId" clId="{04F37DBF-BF0C-4568-AE44-9AABB0261773}" dt="2022-11-24T16:21:38.692" v="89" actId="20577"/>
          <ac:spMkLst>
            <pc:docMk/>
            <pc:sldMk cId="2710189109" sldId="338"/>
            <ac:spMk id="2" creationId="{00000000-0000-0000-0000-000000000000}"/>
          </ac:spMkLst>
        </pc:spChg>
      </pc:sldChg>
      <pc:sldChg chg="modSp mod">
        <pc:chgData name="John Goldrick" userId="5685489af5ef2d96" providerId="LiveId" clId="{04F37DBF-BF0C-4568-AE44-9AABB0261773}" dt="2022-11-24T16:19:45.073" v="87" actId="6549"/>
        <pc:sldMkLst>
          <pc:docMk/>
          <pc:sldMk cId="2084816914" sldId="341"/>
        </pc:sldMkLst>
        <pc:spChg chg="mod">
          <ac:chgData name="John Goldrick" userId="5685489af5ef2d96" providerId="LiveId" clId="{04F37DBF-BF0C-4568-AE44-9AABB0261773}" dt="2022-11-24T16:19:45.073" v="87" actId="6549"/>
          <ac:spMkLst>
            <pc:docMk/>
            <pc:sldMk cId="2084816914" sldId="341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4271A-2987-4D9D-AFE6-8C69105F75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35554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8FF70-2AFD-4D2D-9896-F1134D7AF3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489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D280-12F5-47EB-A64C-D8BE5A21ED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3628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8E9F-6A3A-49E5-9718-B3409D37D0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3543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BAC0D-DCDA-486C-BE62-B7EEB0E763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3458"/>
      </p:ext>
    </p:extLst>
  </p:cSld>
  <p:clrMapOvr>
    <a:masterClrMapping/>
  </p:clrMapOvr>
  <p:transition spd="slow" advClick="0" advTm="1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DB6FD-8FBF-452C-8944-ACEF6C09CF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88592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E83A-4F90-4E53-B566-82CE10092F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32318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C2C9A-52DB-45C1-81F6-9779FEFE9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49619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2E65F-0CCA-4CB7-B0DC-7CFDCFD286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0032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70BF-1ED3-4D2B-B538-3B929BCA4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06081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6E2BB-9880-4864-BFC8-5C619456D1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0069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7D32-ACD8-4E59-88B8-A59511BDE3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63010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90378-4B8A-48FE-989B-C694F3FA12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13706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FC3B1-E88E-4AE9-A8DE-05886D7801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87653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56554-48EE-4FE5-91AB-F6E6E17BFC16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588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 advClick="0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0350"/>
            <a:ext cx="8928100" cy="309245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Exploring Britain</a:t>
            </a:r>
            <a:br>
              <a:rPr lang="en-GB" sz="3200" dirty="0"/>
            </a:br>
            <a:br>
              <a:rPr lang="en-GB" sz="3200" dirty="0"/>
            </a:br>
            <a:br>
              <a:rPr lang="en-GB" sz="2400" dirty="0"/>
            </a:br>
            <a:r>
              <a:rPr lang="en-GB" sz="3400" dirty="0"/>
              <a:t>Boating North </a:t>
            </a:r>
            <a:br>
              <a:rPr lang="en-GB" sz="4000" dirty="0"/>
            </a:br>
            <a:r>
              <a:rPr lang="en-GB" sz="4000" dirty="0"/>
              <a:t> </a:t>
            </a:r>
            <a:r>
              <a:rPr lang="en-GB" sz="3400" dirty="0"/>
              <a:t>Part 5</a:t>
            </a:r>
            <a:endParaRPr lang="en-US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810000"/>
            <a:ext cx="8208963" cy="27432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err="1"/>
              <a:t>Kidsgrove</a:t>
            </a:r>
            <a:r>
              <a:rPr lang="en-GB" dirty="0"/>
              <a:t> to Ashton-under-Lyne </a:t>
            </a:r>
          </a:p>
          <a:p>
            <a:pPr eaLnBrk="1" hangingPunct="1">
              <a:defRPr/>
            </a:pPr>
            <a:endParaRPr lang="en-GB" sz="2000" dirty="0"/>
          </a:p>
          <a:p>
            <a:pPr eaLnBrk="1" hangingPunct="1">
              <a:defRPr/>
            </a:pPr>
            <a:endParaRPr lang="en-GB" sz="2000" dirty="0"/>
          </a:p>
          <a:p>
            <a:pPr eaLnBrk="1" hangingPunct="1">
              <a:defRPr/>
            </a:pPr>
            <a:r>
              <a:rPr lang="en-GB" dirty="0"/>
              <a:t>8</a:t>
            </a:r>
            <a:r>
              <a:rPr lang="en-GB" baseline="30000" dirty="0"/>
              <a:t>th</a:t>
            </a:r>
            <a:r>
              <a:rPr lang="en-GB" dirty="0"/>
              <a:t> August to 27</a:t>
            </a:r>
            <a:r>
              <a:rPr lang="en-GB" baseline="30000" dirty="0"/>
              <a:t>th</a:t>
            </a:r>
            <a:r>
              <a:rPr lang="en-GB" dirty="0"/>
              <a:t> September 2010  </a:t>
            </a:r>
          </a:p>
        </p:txBody>
      </p:sp>
    </p:spTree>
    <p:extLst>
      <p:ext uri="{BB962C8B-B14F-4D97-AF65-F5344CB8AC3E}">
        <p14:creationId xmlns:p14="http://schemas.microsoft.com/office/powerpoint/2010/main" val="358453340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7930" y="0"/>
            <a:ext cx="9161929" cy="838200"/>
          </a:xfrm>
        </p:spPr>
        <p:txBody>
          <a:bodyPr/>
          <a:lstStyle/>
          <a:p>
            <a:r>
              <a:rPr lang="en-GB" sz="2400" dirty="0"/>
              <a:t>Congleton ahead beneath this overgrown roving bridge, a classic design that lets towing horses cross without unhitching the line.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0" r="-468" b="3050"/>
          <a:stretch/>
        </p:blipFill>
        <p:spPr>
          <a:xfrm>
            <a:off x="152400" y="896471"/>
            <a:ext cx="8866094" cy="5809129"/>
          </a:xfrm>
        </p:spPr>
      </p:pic>
    </p:spTree>
    <p:extLst>
      <p:ext uri="{BB962C8B-B14F-4D97-AF65-F5344CB8AC3E}">
        <p14:creationId xmlns:p14="http://schemas.microsoft.com/office/powerpoint/2010/main" val="147086842"/>
      </p:ext>
    </p:extLst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GB" sz="2400" dirty="0"/>
              <a:t>And wide Congleton wharf. The fully BW licenced Plain Hunter</a:t>
            </a:r>
            <a:br>
              <a:rPr lang="en-GB" sz="2400" dirty="0"/>
            </a:br>
            <a:r>
              <a:rPr lang="en-GB" sz="2400" dirty="0"/>
              <a:t>has been pleasingly well received by fellow waterway users.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-1483" r="-380" b="13131"/>
          <a:stretch/>
        </p:blipFill>
        <p:spPr>
          <a:xfrm>
            <a:off x="152400" y="838200"/>
            <a:ext cx="8866094" cy="5876365"/>
          </a:xfrm>
        </p:spPr>
      </p:pic>
    </p:spTree>
    <p:extLst>
      <p:ext uri="{BB962C8B-B14F-4D97-AF65-F5344CB8AC3E}">
        <p14:creationId xmlns:p14="http://schemas.microsoft.com/office/powerpoint/2010/main" val="14441975"/>
      </p:ext>
    </p:extLst>
  </p:cSld>
  <p:clrMapOvr>
    <a:masterClrMapping/>
  </p:clrMapOvr>
  <p:transition spd="slow"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7800" y="2971800"/>
            <a:ext cx="3886200" cy="3733800"/>
          </a:xfrm>
        </p:spPr>
        <p:txBody>
          <a:bodyPr/>
          <a:lstStyle/>
          <a:p>
            <a:r>
              <a:rPr lang="en-GB" sz="2400" dirty="0"/>
              <a:t>And three views of</a:t>
            </a:r>
            <a:br>
              <a:rPr lang="en-GB" sz="2400" dirty="0"/>
            </a:br>
            <a:r>
              <a:rPr lang="en-GB" sz="2400" dirty="0"/>
              <a:t>impressive Dog Lane Aqueduct.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Opened in 1851, the Macclesfield Canal is of Telford design.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" r="555" b="3810"/>
          <a:stretch/>
        </p:blipFill>
        <p:spPr>
          <a:xfrm>
            <a:off x="152400" y="136992"/>
            <a:ext cx="4038600" cy="277653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r="955" b="9706"/>
          <a:stretch/>
        </p:blipFill>
        <p:spPr>
          <a:xfrm>
            <a:off x="4343400" y="143436"/>
            <a:ext cx="4675094" cy="276113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" b="5882"/>
          <a:stretch/>
        </p:blipFill>
        <p:spPr>
          <a:xfrm>
            <a:off x="152400" y="3048000"/>
            <a:ext cx="5086350" cy="3657600"/>
          </a:xfrm>
        </p:spPr>
      </p:pic>
    </p:spTree>
    <p:extLst>
      <p:ext uri="{BB962C8B-B14F-4D97-AF65-F5344CB8AC3E}">
        <p14:creationId xmlns:p14="http://schemas.microsoft.com/office/powerpoint/2010/main" val="1717322035"/>
      </p:ext>
    </p:extLst>
  </p:cSld>
  <p:clrMapOvr>
    <a:masterClrMapping/>
  </p:clrMapOvr>
  <p:transition spd="slow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482"/>
            <a:ext cx="9144000" cy="681318"/>
          </a:xfrm>
        </p:spPr>
        <p:txBody>
          <a:bodyPr/>
          <a:lstStyle/>
          <a:p>
            <a:r>
              <a:rPr lang="en-GB" sz="2400" dirty="0"/>
              <a:t>Just past this fine roving bridge is Congleton Station where the Plain Hunter packs away and I return to </a:t>
            </a:r>
            <a:r>
              <a:rPr lang="en-GB" sz="2400" dirty="0" err="1"/>
              <a:t>Kidsgrove</a:t>
            </a:r>
            <a:r>
              <a:rPr lang="en-GB" sz="2400" dirty="0"/>
              <a:t> by train.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r="62" b="3049"/>
          <a:stretch/>
        </p:blipFill>
        <p:spPr>
          <a:xfrm>
            <a:off x="152399" y="779929"/>
            <a:ext cx="8848165" cy="5930154"/>
          </a:xfrm>
        </p:spPr>
      </p:pic>
    </p:spTree>
    <p:extLst>
      <p:ext uri="{BB962C8B-B14F-4D97-AF65-F5344CB8AC3E}">
        <p14:creationId xmlns:p14="http://schemas.microsoft.com/office/powerpoint/2010/main" val="2167257139"/>
      </p:ext>
    </p:extLst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I never imagined when starting this journey that my boat would fit in my kit bag! Congleton Station again, where a lift would help.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69" r="-105" b="6330"/>
          <a:stretch/>
        </p:blipFill>
        <p:spPr>
          <a:xfrm>
            <a:off x="304800" y="762000"/>
            <a:ext cx="8552329" cy="5952565"/>
          </a:xfrm>
        </p:spPr>
      </p:pic>
    </p:spTree>
    <p:extLst>
      <p:ext uri="{BB962C8B-B14F-4D97-AF65-F5344CB8AC3E}">
        <p14:creationId xmlns:p14="http://schemas.microsoft.com/office/powerpoint/2010/main" val="3691312643"/>
      </p:ext>
    </p:extLst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And was kindly offered by Our Choice.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183" r="141"/>
          <a:stretch/>
        </p:blipFill>
        <p:spPr>
          <a:xfrm>
            <a:off x="152400" y="726141"/>
            <a:ext cx="8812306" cy="6010835"/>
          </a:xfrm>
        </p:spPr>
      </p:pic>
    </p:spTree>
    <p:extLst>
      <p:ext uri="{BB962C8B-B14F-4D97-AF65-F5344CB8AC3E}">
        <p14:creationId xmlns:p14="http://schemas.microsoft.com/office/powerpoint/2010/main" val="753018367"/>
      </p:ext>
    </p:extLst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914400"/>
            <a:ext cx="3657600" cy="1600200"/>
          </a:xfrm>
        </p:spPr>
        <p:txBody>
          <a:bodyPr/>
          <a:lstStyle/>
          <a:p>
            <a:r>
              <a:rPr lang="en-GB" sz="2400" dirty="0"/>
              <a:t>Greg and Elaine, from Stoke-on-Trent, were proud of their boat, </a:t>
            </a:r>
            <a:br>
              <a:rPr lang="en-GB" sz="2400" dirty="0"/>
            </a:br>
            <a:r>
              <a:rPr lang="en-GB" sz="2400" dirty="0"/>
              <a:t>once a part of the</a:t>
            </a:r>
            <a:br>
              <a:rPr lang="en-GB" sz="2400" dirty="0"/>
            </a:br>
            <a:r>
              <a:rPr lang="en-GB" sz="2400" dirty="0"/>
              <a:t> Dart Line hire fleet.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It had character!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368800" cy="32766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76650"/>
            <a:ext cx="4038600" cy="30289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3657600"/>
            <a:ext cx="4140200" cy="3105150"/>
          </a:xfrm>
        </p:spPr>
      </p:pic>
    </p:spTree>
    <p:extLst>
      <p:ext uri="{BB962C8B-B14F-4D97-AF65-F5344CB8AC3E}">
        <p14:creationId xmlns:p14="http://schemas.microsoft.com/office/powerpoint/2010/main" val="3893025611"/>
      </p:ext>
    </p:extLst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They also gained an extra pair of hands through </a:t>
            </a:r>
            <a:r>
              <a:rPr lang="en-GB" sz="2400" dirty="0" err="1"/>
              <a:t>Bosley</a:t>
            </a:r>
            <a:r>
              <a:rPr lang="en-GB" sz="2400" dirty="0"/>
              <a:t> Locks.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r="164"/>
          <a:stretch/>
        </p:blipFill>
        <p:spPr>
          <a:xfrm>
            <a:off x="152400" y="688442"/>
            <a:ext cx="8839200" cy="6003712"/>
          </a:xfrm>
        </p:spPr>
      </p:pic>
    </p:spTree>
    <p:extLst>
      <p:ext uri="{BB962C8B-B14F-4D97-AF65-F5344CB8AC3E}">
        <p14:creationId xmlns:p14="http://schemas.microsoft.com/office/powerpoint/2010/main" val="708045084"/>
      </p:ext>
    </p:extLst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This attractive lock flight is unusual in having</a:t>
            </a:r>
            <a:br>
              <a:rPr lang="en-GB" sz="2400" dirty="0"/>
            </a:br>
            <a:r>
              <a:rPr lang="en-GB" sz="2400" dirty="0"/>
              <a:t>mitred gates both ends of the locks.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95" r="-141" b="3921"/>
          <a:stretch/>
        </p:blipFill>
        <p:spPr>
          <a:xfrm>
            <a:off x="152399" y="842681"/>
            <a:ext cx="8866095" cy="5903259"/>
          </a:xfrm>
        </p:spPr>
      </p:pic>
    </p:spTree>
    <p:extLst>
      <p:ext uri="{BB962C8B-B14F-4D97-AF65-F5344CB8AC3E}">
        <p14:creationId xmlns:p14="http://schemas.microsoft.com/office/powerpoint/2010/main" val="3559712651"/>
      </p:ext>
    </p:extLst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4482"/>
            <a:ext cx="9296400" cy="842682"/>
          </a:xfrm>
        </p:spPr>
        <p:txBody>
          <a:bodyPr/>
          <a:lstStyle/>
          <a:p>
            <a:r>
              <a:rPr lang="en-GB" sz="2400" dirty="0"/>
              <a:t>Working pair Alton and St Austell are trading fuel, a good effort </a:t>
            </a:r>
            <a:br>
              <a:rPr lang="en-GB" sz="2400" dirty="0"/>
            </a:br>
            <a:r>
              <a:rPr lang="en-GB" sz="2400" dirty="0"/>
              <a:t>on this shallow canal. “We draw 3 foot” was there reply.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301" r="-266" b="5011"/>
          <a:stretch/>
        </p:blipFill>
        <p:spPr>
          <a:xfrm>
            <a:off x="152400" y="914400"/>
            <a:ext cx="8848165" cy="5803645"/>
          </a:xfrm>
        </p:spPr>
      </p:pic>
    </p:spTree>
    <p:extLst>
      <p:ext uri="{BB962C8B-B14F-4D97-AF65-F5344CB8AC3E}">
        <p14:creationId xmlns:p14="http://schemas.microsoft.com/office/powerpoint/2010/main" val="1763520814"/>
      </p:ext>
    </p:extLst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Sunday 8</a:t>
            </a:r>
            <a:r>
              <a:rPr lang="en-GB" sz="2400" baseline="30000" dirty="0"/>
              <a:t>th</a:t>
            </a:r>
            <a:r>
              <a:rPr lang="en-GB" sz="2400" dirty="0"/>
              <a:t> August 2010 and </a:t>
            </a:r>
            <a:r>
              <a:rPr lang="en-GB" sz="2400" dirty="0" err="1"/>
              <a:t>Kidsgrove</a:t>
            </a:r>
            <a:r>
              <a:rPr lang="en-GB" sz="2400" dirty="0"/>
              <a:t> once more </a:t>
            </a:r>
            <a:br>
              <a:rPr lang="en-GB" sz="2400" dirty="0"/>
            </a:br>
            <a:r>
              <a:rPr lang="en-GB" sz="2400" dirty="0"/>
              <a:t>as we begin our passage of the Macclesfield Canal.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50" r="-242" b="9157"/>
          <a:stretch/>
        </p:blipFill>
        <p:spPr>
          <a:xfrm>
            <a:off x="152400" y="838200"/>
            <a:ext cx="8848165" cy="5904755"/>
          </a:xfrm>
        </p:spPr>
      </p:pic>
    </p:spTree>
    <p:extLst>
      <p:ext uri="{BB962C8B-B14F-4D97-AF65-F5344CB8AC3E}">
        <p14:creationId xmlns:p14="http://schemas.microsoft.com/office/powerpoint/2010/main" val="302081957"/>
      </p:ext>
    </p:extLst>
  </p:cSld>
  <p:clrMapOvr>
    <a:masterClrMapping/>
  </p:clrMapOvr>
  <p:transition spd="slow" advClick="0" advTm="1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733800"/>
            <a:ext cx="4191000" cy="2514600"/>
          </a:xfrm>
        </p:spPr>
        <p:txBody>
          <a:bodyPr/>
          <a:lstStyle/>
          <a:p>
            <a:r>
              <a:rPr lang="en-GB" sz="2400" dirty="0"/>
              <a:t>Another roving bridge as the towpath swaps sides again and an uncharacteristically wide bridge brings us</a:t>
            </a:r>
            <a:br>
              <a:rPr lang="en-GB" sz="2400" dirty="0"/>
            </a:br>
            <a:r>
              <a:rPr lang="en-GB" sz="2400" dirty="0"/>
              <a:t> into Macclesfield.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419600" cy="33147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165600" cy="31242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576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94970440"/>
      </p:ext>
    </p:extLst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The original Hovis flour mill, opened 1898.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 r="327"/>
          <a:stretch/>
        </p:blipFill>
        <p:spPr>
          <a:xfrm>
            <a:off x="152400" y="762000"/>
            <a:ext cx="8799989" cy="5943599"/>
          </a:xfrm>
        </p:spPr>
      </p:pic>
    </p:spTree>
    <p:extLst>
      <p:ext uri="{BB962C8B-B14F-4D97-AF65-F5344CB8AC3E}">
        <p14:creationId xmlns:p14="http://schemas.microsoft.com/office/powerpoint/2010/main" val="392588612"/>
      </p:ext>
    </p:extLst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And here Our Choice was mooring and so,</a:t>
            </a:r>
            <a:br>
              <a:rPr lang="en-GB" sz="2400" dirty="0"/>
            </a:br>
            <a:r>
              <a:rPr lang="en-GB" sz="2400" dirty="0"/>
              <a:t>out of the bag, comes the Plain Hunter.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50" r="-164" b="1961"/>
          <a:stretch/>
        </p:blipFill>
        <p:spPr>
          <a:xfrm>
            <a:off x="381000" y="794196"/>
            <a:ext cx="8382000" cy="5961747"/>
          </a:xfrm>
        </p:spPr>
      </p:pic>
    </p:spTree>
    <p:extLst>
      <p:ext uri="{BB962C8B-B14F-4D97-AF65-F5344CB8AC3E}">
        <p14:creationId xmlns:p14="http://schemas.microsoft.com/office/powerpoint/2010/main" val="912775923"/>
      </p:ext>
    </p:extLst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4482"/>
            <a:ext cx="8991600" cy="766482"/>
          </a:xfrm>
        </p:spPr>
        <p:txBody>
          <a:bodyPr/>
          <a:lstStyle/>
          <a:p>
            <a:r>
              <a:rPr lang="en-GB" sz="2400" dirty="0"/>
              <a:t>And we are off again, through pleasing Peak District scenery.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 r="-618" b="7843"/>
          <a:stretch/>
        </p:blipFill>
        <p:spPr>
          <a:xfrm>
            <a:off x="152400" y="797859"/>
            <a:ext cx="8848166" cy="5889812"/>
          </a:xfrm>
        </p:spPr>
      </p:pic>
    </p:spTree>
    <p:extLst>
      <p:ext uri="{BB962C8B-B14F-4D97-AF65-F5344CB8AC3E}">
        <p14:creationId xmlns:p14="http://schemas.microsoft.com/office/powerpoint/2010/main" val="1924185435"/>
      </p:ext>
    </p:extLst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GB" sz="2400" dirty="0"/>
              <a:t>A passing day boat is watched from the reeds!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0" r="-976" b="5147"/>
          <a:stretch/>
        </p:blipFill>
        <p:spPr>
          <a:xfrm>
            <a:off x="152400" y="636494"/>
            <a:ext cx="8910918" cy="6100482"/>
          </a:xfrm>
        </p:spPr>
      </p:pic>
    </p:spTree>
    <p:extLst>
      <p:ext uri="{BB962C8B-B14F-4D97-AF65-F5344CB8AC3E}">
        <p14:creationId xmlns:p14="http://schemas.microsoft.com/office/powerpoint/2010/main" val="765209166"/>
      </p:ext>
    </p:extLst>
  </p:cSld>
  <p:clrMapOvr>
    <a:masterClrMapping/>
  </p:clrMapOvr>
  <p:transition spd="slow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sz="quarter"/>
          </p:nvPr>
        </p:nvSpPr>
        <p:spPr>
          <a:xfrm>
            <a:off x="5791200" y="76200"/>
            <a:ext cx="3200400" cy="2743200"/>
          </a:xfrm>
        </p:spPr>
        <p:txBody>
          <a:bodyPr/>
          <a:lstStyle/>
          <a:p>
            <a:r>
              <a:rPr lang="en-GB" sz="2400" dirty="0"/>
              <a:t>And two other character craft, a well worn friend and the motorised 1936 wooden butty Southall.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r="-400" b="16902"/>
          <a:stretch/>
        </p:blipFill>
        <p:spPr>
          <a:xfrm>
            <a:off x="152400" y="152399"/>
            <a:ext cx="5549153" cy="258183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9" t="20943" r="-7" b="22172"/>
          <a:stretch/>
        </p:blipFill>
        <p:spPr>
          <a:xfrm>
            <a:off x="141744" y="2913530"/>
            <a:ext cx="8876750" cy="3783106"/>
          </a:xfrm>
        </p:spPr>
      </p:pic>
    </p:spTree>
    <p:extLst>
      <p:ext uri="{BB962C8B-B14F-4D97-AF65-F5344CB8AC3E}">
        <p14:creationId xmlns:p14="http://schemas.microsoft.com/office/powerpoint/2010/main" val="714878755"/>
      </p:ext>
    </p:extLst>
  </p:cSld>
  <p:clrMapOvr>
    <a:masterClrMapping/>
  </p:clrMapOvr>
  <p:transition spd="slow" advClick="0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Adelphi Mill, the first of the two large mills in Bollington, now</a:t>
            </a:r>
            <a:br>
              <a:rPr lang="en-GB" sz="2400" dirty="0"/>
            </a:br>
            <a:r>
              <a:rPr lang="en-GB" sz="2400" dirty="0"/>
              <a:t> used for offices and industry. It was a silk mill for most of its life.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" b="12162"/>
          <a:stretch/>
        </p:blipFill>
        <p:spPr>
          <a:xfrm>
            <a:off x="152400" y="838201"/>
            <a:ext cx="8803341" cy="5813612"/>
          </a:xfrm>
        </p:spPr>
      </p:pic>
    </p:spTree>
    <p:extLst>
      <p:ext uri="{BB962C8B-B14F-4D97-AF65-F5344CB8AC3E}">
        <p14:creationId xmlns:p14="http://schemas.microsoft.com/office/powerpoint/2010/main" val="2088933724"/>
      </p:ext>
    </p:extLst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4038600"/>
            <a:ext cx="4267200" cy="2590800"/>
          </a:xfrm>
        </p:spPr>
        <p:txBody>
          <a:bodyPr/>
          <a:lstStyle/>
          <a:p>
            <a:r>
              <a:rPr lang="en-GB" sz="2400" dirty="0"/>
              <a:t>And Clarence Mill, built for cotton but soon also converted to silk. Today Clarence Mill is a residential and industrial mix.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r="944" b="3486"/>
          <a:stretch/>
        </p:blipFill>
        <p:spPr>
          <a:xfrm>
            <a:off x="4459162" y="152400"/>
            <a:ext cx="4585761" cy="6553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5879" r="16234" b="3514"/>
          <a:stretch/>
        </p:blipFill>
        <p:spPr>
          <a:xfrm>
            <a:off x="123491" y="161365"/>
            <a:ext cx="4181582" cy="3648635"/>
          </a:xfrm>
        </p:spPr>
      </p:pic>
    </p:spTree>
    <p:extLst>
      <p:ext uri="{BB962C8B-B14F-4D97-AF65-F5344CB8AC3E}">
        <p14:creationId xmlns:p14="http://schemas.microsoft.com/office/powerpoint/2010/main" val="1818762370"/>
      </p:ext>
    </p:extLst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GB" sz="2400" dirty="0"/>
              <a:t>And at Clarence Mill we close this 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" r="-82" b="9586"/>
          <a:stretch/>
        </p:blipFill>
        <p:spPr>
          <a:xfrm>
            <a:off x="152400" y="860612"/>
            <a:ext cx="8803341" cy="5831541"/>
          </a:xfrm>
        </p:spPr>
      </p:pic>
    </p:spTree>
    <p:extLst>
      <p:ext uri="{BB962C8B-B14F-4D97-AF65-F5344CB8AC3E}">
        <p14:creationId xmlns:p14="http://schemas.microsoft.com/office/powerpoint/2010/main" val="2318027793"/>
      </p:ext>
    </p:extLst>
  </p:cSld>
  <p:clrMapOvr>
    <a:masterClrMapping/>
  </p:clrMapOvr>
  <p:transition spd="slow" advClick="0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0" y="4038600"/>
            <a:ext cx="4343400" cy="2514600"/>
          </a:xfrm>
        </p:spPr>
        <p:txBody>
          <a:bodyPr/>
          <a:lstStyle/>
          <a:p>
            <a:r>
              <a:rPr lang="en-GB" sz="2400" dirty="0"/>
              <a:t>And what comes by as we deflate the boat but the Bywater hotel boat pair again.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What a fine addition to the waterways scene they are.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3483"/>
          <a:stretch/>
        </p:blipFill>
        <p:spPr>
          <a:xfrm>
            <a:off x="152400" y="152400"/>
            <a:ext cx="4043082" cy="659476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296" r="2084" b="1"/>
          <a:stretch/>
        </p:blipFill>
        <p:spPr>
          <a:xfrm>
            <a:off x="4343399" y="161364"/>
            <a:ext cx="4628607" cy="3724836"/>
          </a:xfrm>
        </p:spPr>
      </p:pic>
    </p:spTree>
    <p:extLst>
      <p:ext uri="{BB962C8B-B14F-4D97-AF65-F5344CB8AC3E}">
        <p14:creationId xmlns:p14="http://schemas.microsoft.com/office/powerpoint/2010/main" val="2206205729"/>
      </p:ext>
    </p:extLst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Harding’s Wood Junction, as modern as it got in its day. The Macclesfield Canal should go right here but actually turns left.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r="225" b="7674"/>
          <a:stretch/>
        </p:blipFill>
        <p:spPr>
          <a:xfrm>
            <a:off x="152400" y="838200"/>
            <a:ext cx="8848165" cy="5916706"/>
          </a:xfrm>
        </p:spPr>
      </p:pic>
    </p:spTree>
    <p:extLst>
      <p:ext uri="{BB962C8B-B14F-4D97-AF65-F5344CB8AC3E}">
        <p14:creationId xmlns:p14="http://schemas.microsoft.com/office/powerpoint/2010/main" val="1364342607"/>
      </p:ext>
    </p:extLst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1447800"/>
          </a:xfrm>
        </p:spPr>
        <p:txBody>
          <a:bodyPr/>
          <a:lstStyle/>
          <a:p>
            <a:r>
              <a:rPr lang="en-GB" sz="2400" dirty="0"/>
              <a:t>Thursday 26</a:t>
            </a:r>
            <a:r>
              <a:rPr lang="en-GB" sz="2400" baseline="30000" dirty="0"/>
              <a:t>th</a:t>
            </a:r>
            <a:r>
              <a:rPr lang="en-GB" sz="2400" dirty="0"/>
              <a:t> August 2010 as Kevin and Helen help launch the Plain Hunter for the last 7½ miles</a:t>
            </a:r>
            <a:br>
              <a:rPr lang="en-GB" sz="2400" dirty="0"/>
            </a:br>
            <a:r>
              <a:rPr lang="en-GB" sz="2400" dirty="0"/>
              <a:t>of the Macclesfield Canal.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537"/>
          <a:stretch/>
        </p:blipFill>
        <p:spPr>
          <a:xfrm>
            <a:off x="152400" y="1600200"/>
            <a:ext cx="5950556" cy="51054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-1099" r="16259" b="-1606"/>
          <a:stretch/>
        </p:blipFill>
        <p:spPr>
          <a:xfrm>
            <a:off x="6248400" y="3886200"/>
            <a:ext cx="2733015" cy="285525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r="5229"/>
          <a:stretch/>
        </p:blipFill>
        <p:spPr>
          <a:xfrm>
            <a:off x="6248400" y="1604682"/>
            <a:ext cx="2696263" cy="2129118"/>
          </a:xfrm>
        </p:spPr>
      </p:pic>
    </p:spTree>
    <p:extLst>
      <p:ext uri="{BB962C8B-B14F-4D97-AF65-F5344CB8AC3E}">
        <p14:creationId xmlns:p14="http://schemas.microsoft.com/office/powerpoint/2010/main" val="2297078754"/>
      </p:ext>
    </p:extLst>
  </p:cSld>
  <p:clrMapOvr>
    <a:masterClrMapping/>
  </p:clrMapOvr>
  <p:transition spd="slow" advClick="0" advTm="1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8894"/>
          </a:xfrm>
        </p:spPr>
        <p:txBody>
          <a:bodyPr/>
          <a:lstStyle/>
          <a:p>
            <a:r>
              <a:rPr lang="en-GB" sz="2400" dirty="0"/>
              <a:t>It is a blustery day and boats large and small</a:t>
            </a:r>
            <a:br>
              <a:rPr lang="en-GB" sz="2400" dirty="0"/>
            </a:br>
            <a:r>
              <a:rPr lang="en-GB" sz="2400" dirty="0"/>
              <a:t>need to take care.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 r="218"/>
          <a:stretch/>
        </p:blipFill>
        <p:spPr>
          <a:xfrm>
            <a:off x="152400" y="788894"/>
            <a:ext cx="8830235" cy="5912224"/>
          </a:xfrm>
        </p:spPr>
      </p:pic>
    </p:spTree>
    <p:extLst>
      <p:ext uri="{BB962C8B-B14F-4D97-AF65-F5344CB8AC3E}">
        <p14:creationId xmlns:p14="http://schemas.microsoft.com/office/powerpoint/2010/main" val="3411949949"/>
      </p:ext>
    </p:extLst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GB" sz="2400" dirty="0"/>
              <a:t>Many interesting milestones line this canal. Most were removed in the war but this one had its place names chiselled off instead! 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926" r="125" b="8108"/>
          <a:stretch/>
        </p:blipFill>
        <p:spPr>
          <a:xfrm>
            <a:off x="152400" y="838200"/>
            <a:ext cx="8821270" cy="5827060"/>
          </a:xfrm>
        </p:spPr>
      </p:pic>
    </p:spTree>
    <p:extLst>
      <p:ext uri="{BB962C8B-B14F-4D97-AF65-F5344CB8AC3E}">
        <p14:creationId xmlns:p14="http://schemas.microsoft.com/office/powerpoint/2010/main" val="4115772874"/>
      </p:ext>
    </p:extLst>
  </p:cSld>
  <p:clrMapOvr>
    <a:masterClrMapping/>
  </p:clrMapOvr>
  <p:transition spd="slow"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0" y="152400"/>
            <a:ext cx="4419600" cy="2667000"/>
          </a:xfrm>
        </p:spPr>
        <p:txBody>
          <a:bodyPr/>
          <a:lstStyle/>
          <a:p>
            <a:r>
              <a:rPr lang="en-GB" sz="2400" dirty="0"/>
              <a:t>The bridge numbers reduce towards </a:t>
            </a:r>
            <a:r>
              <a:rPr lang="en-GB" sz="2400" dirty="0" err="1"/>
              <a:t>Marple</a:t>
            </a:r>
            <a:r>
              <a:rPr lang="en-GB" sz="2400" dirty="0"/>
              <a:t>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No moorings are allowed this side of Higher Poynton in the mining induced shallows.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267200" cy="3200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267200" cy="32004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/>
          <a:stretch/>
        </p:blipFill>
        <p:spPr>
          <a:xfrm>
            <a:off x="4539726" y="3048000"/>
            <a:ext cx="4451873" cy="3638550"/>
          </a:xfrm>
        </p:spPr>
      </p:pic>
    </p:spTree>
    <p:extLst>
      <p:ext uri="{BB962C8B-B14F-4D97-AF65-F5344CB8AC3E}">
        <p14:creationId xmlns:p14="http://schemas.microsoft.com/office/powerpoint/2010/main" val="1566123335"/>
      </p:ext>
    </p:extLst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6200" y="152400"/>
            <a:ext cx="9296400" cy="838200"/>
          </a:xfrm>
        </p:spPr>
        <p:txBody>
          <a:bodyPr/>
          <a:lstStyle/>
          <a:p>
            <a:r>
              <a:rPr lang="en-GB" sz="2400" dirty="0"/>
              <a:t>But plenty of room further on in the section that is dredged.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154" r="4636" b="21521"/>
          <a:stretch/>
        </p:blipFill>
        <p:spPr>
          <a:xfrm>
            <a:off x="152400" y="1219200"/>
            <a:ext cx="8794376" cy="5414683"/>
          </a:xfrm>
        </p:spPr>
      </p:pic>
    </p:spTree>
    <p:extLst>
      <p:ext uri="{BB962C8B-B14F-4D97-AF65-F5344CB8AC3E}">
        <p14:creationId xmlns:p14="http://schemas.microsoft.com/office/powerpoint/2010/main" val="388769309"/>
      </p:ext>
    </p:extLst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412"/>
            <a:ext cx="8229600" cy="555812"/>
          </a:xfrm>
        </p:spPr>
        <p:txBody>
          <a:bodyPr/>
          <a:lstStyle/>
          <a:p>
            <a:r>
              <a:rPr lang="en-GB" sz="2400" dirty="0"/>
              <a:t>As the wind remains a hazard on this overcast 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" b="7625"/>
          <a:stretch/>
        </p:blipFill>
        <p:spPr>
          <a:xfrm>
            <a:off x="152400" y="562722"/>
            <a:ext cx="8839200" cy="6133913"/>
          </a:xfrm>
        </p:spPr>
      </p:pic>
    </p:spTree>
    <p:extLst>
      <p:ext uri="{BB962C8B-B14F-4D97-AF65-F5344CB8AC3E}">
        <p14:creationId xmlns:p14="http://schemas.microsoft.com/office/powerpoint/2010/main" val="884315624"/>
      </p:ext>
    </p:extLst>
  </p:cSld>
  <p:clrMapOvr>
    <a:masterClrMapping/>
  </p:clrMapOvr>
  <p:transition spd="slow" advClick="0" advTm="1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343400"/>
            <a:ext cx="4724400" cy="2362200"/>
          </a:xfrm>
        </p:spPr>
        <p:txBody>
          <a:bodyPr/>
          <a:lstStyle/>
          <a:p>
            <a:r>
              <a:rPr lang="en-GB" sz="2400" dirty="0"/>
              <a:t>An intact milestone at High Lane.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This was one of those buried during the war and rediscovered by deduction years later.  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453" b="2715"/>
          <a:stretch/>
        </p:blipFill>
        <p:spPr>
          <a:xfrm>
            <a:off x="76200" y="152400"/>
            <a:ext cx="5486400" cy="412443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5" r="50953"/>
          <a:stretch/>
        </p:blipFill>
        <p:spPr>
          <a:xfrm>
            <a:off x="5715000" y="125506"/>
            <a:ext cx="3231776" cy="416375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996" r="-300" b="15554"/>
          <a:stretch/>
        </p:blipFill>
        <p:spPr>
          <a:xfrm>
            <a:off x="4724400" y="4419599"/>
            <a:ext cx="4233937" cy="2302779"/>
          </a:xfrm>
        </p:spPr>
      </p:pic>
    </p:spTree>
    <p:extLst>
      <p:ext uri="{BB962C8B-B14F-4D97-AF65-F5344CB8AC3E}">
        <p14:creationId xmlns:p14="http://schemas.microsoft.com/office/powerpoint/2010/main" val="1243530065"/>
      </p:ext>
    </p:extLst>
  </p:cSld>
  <p:clrMapOvr>
    <a:masterClrMapping/>
  </p:clrMapOvr>
  <p:transition spd="slow"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6200" y="13447"/>
            <a:ext cx="9296400" cy="596153"/>
          </a:xfrm>
        </p:spPr>
        <p:txBody>
          <a:bodyPr/>
          <a:lstStyle/>
          <a:p>
            <a:r>
              <a:rPr lang="en-GB" sz="2400" dirty="0"/>
              <a:t>How many towlines were needed to cut this stonework so deeply?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" b="9137"/>
          <a:stretch/>
        </p:blipFill>
        <p:spPr>
          <a:xfrm>
            <a:off x="152399" y="685800"/>
            <a:ext cx="8842482" cy="6034427"/>
          </a:xfrm>
        </p:spPr>
      </p:pic>
    </p:spTree>
    <p:extLst>
      <p:ext uri="{BB962C8B-B14F-4D97-AF65-F5344CB8AC3E}">
        <p14:creationId xmlns:p14="http://schemas.microsoft.com/office/powerpoint/2010/main" val="1835928538"/>
      </p:ext>
    </p:extLst>
  </p:cSld>
  <p:clrMapOvr>
    <a:masterClrMapping/>
  </p:clrMapOvr>
  <p:transition spd="slow"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Huge Goyt Mill, Marple next, still built </a:t>
            </a:r>
            <a:r>
              <a:rPr lang="en-GB" sz="2400" dirty="0" err="1"/>
              <a:t>canalside</a:t>
            </a:r>
            <a:r>
              <a:rPr lang="en-GB" sz="2400" dirty="0"/>
              <a:t> in 1905.</a:t>
            </a:r>
            <a:br>
              <a:rPr lang="en-GB" sz="2400" dirty="0"/>
            </a:br>
            <a:r>
              <a:rPr lang="en-GB" sz="2400" dirty="0"/>
              <a:t>Spinning cotton until 1956 it is now industrial units. 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t="-228" r="15094" b="1"/>
          <a:stretch/>
        </p:blipFill>
        <p:spPr>
          <a:xfrm>
            <a:off x="152400" y="838200"/>
            <a:ext cx="4990734" cy="587188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24"/>
          <a:stretch/>
        </p:blipFill>
        <p:spPr>
          <a:xfrm>
            <a:off x="5293254" y="838200"/>
            <a:ext cx="3716937" cy="5867400"/>
          </a:xfrm>
        </p:spPr>
      </p:pic>
    </p:spTree>
    <p:extLst>
      <p:ext uri="{BB962C8B-B14F-4D97-AF65-F5344CB8AC3E}">
        <p14:creationId xmlns:p14="http://schemas.microsoft.com/office/powerpoint/2010/main" val="818254064"/>
      </p:ext>
    </p:extLst>
  </p:cSld>
  <p:clrMapOvr>
    <a:masterClrMapping/>
  </p:clrMapOvr>
  <p:transition spd="slow"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12"/>
            <a:ext cx="9067800" cy="358588"/>
          </a:xfrm>
        </p:spPr>
        <p:txBody>
          <a:bodyPr/>
          <a:lstStyle/>
          <a:p>
            <a:r>
              <a:rPr lang="en-GB" sz="2400" dirty="0"/>
              <a:t>The old Goyt Mill canal crane is a pleasing survivor.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r="265" b="1080"/>
          <a:stretch/>
        </p:blipFill>
        <p:spPr>
          <a:xfrm>
            <a:off x="152400" y="457200"/>
            <a:ext cx="8830235" cy="6264730"/>
          </a:xfrm>
        </p:spPr>
      </p:pic>
    </p:spTree>
    <p:extLst>
      <p:ext uri="{BB962C8B-B14F-4D97-AF65-F5344CB8AC3E}">
        <p14:creationId xmlns:p14="http://schemas.microsoft.com/office/powerpoint/2010/main" val="3624523451"/>
      </p:ext>
    </p:extLst>
  </p:cSld>
  <p:clrMapOvr>
    <a:masterClrMapping/>
  </p:clrMapOvr>
  <p:transition spd="slow"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sz="2400" dirty="0"/>
              <a:t>Matters are corrected at nearby Red Bull where an aqueduct returns us, flyover style, back over the Trent and Mersey. 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1495"/>
          <a:stretch/>
        </p:blipFill>
        <p:spPr>
          <a:xfrm>
            <a:off x="152400" y="1219200"/>
            <a:ext cx="8839200" cy="5410200"/>
          </a:xfrm>
        </p:spPr>
      </p:pic>
    </p:spTree>
    <p:extLst>
      <p:ext uri="{BB962C8B-B14F-4D97-AF65-F5344CB8AC3E}">
        <p14:creationId xmlns:p14="http://schemas.microsoft.com/office/powerpoint/2010/main" val="1576006751"/>
      </p:ext>
    </p:extLst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And Marple Wharf, where a British Waterways maintenance yard still stands guard at Peak Forest Junction.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527" r="-102" b="1089"/>
          <a:stretch/>
        </p:blipFill>
        <p:spPr>
          <a:xfrm>
            <a:off x="152399" y="824752"/>
            <a:ext cx="8848165" cy="5925671"/>
          </a:xfrm>
        </p:spPr>
      </p:pic>
    </p:spTree>
    <p:extLst>
      <p:ext uri="{BB962C8B-B14F-4D97-AF65-F5344CB8AC3E}">
        <p14:creationId xmlns:p14="http://schemas.microsoft.com/office/powerpoint/2010/main" val="3462972438"/>
      </p:ext>
    </p:extLst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86400" y="152400"/>
            <a:ext cx="3581400" cy="3505200"/>
          </a:xfrm>
        </p:spPr>
        <p:txBody>
          <a:bodyPr/>
          <a:lstStyle/>
          <a:p>
            <a:r>
              <a:rPr lang="en-GB" sz="2400" dirty="0"/>
              <a:t>Here one turns right for Whalley Bridge or left for the 16 Marple Locks down to Manchester.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6042"/>
          <a:stretch/>
        </p:blipFill>
        <p:spPr>
          <a:xfrm>
            <a:off x="4953000" y="3886200"/>
            <a:ext cx="3962400" cy="280570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283" r="-159"/>
          <a:stretch/>
        </p:blipFill>
        <p:spPr>
          <a:xfrm>
            <a:off x="152400" y="3886200"/>
            <a:ext cx="4607578" cy="28193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r="222"/>
          <a:stretch/>
        </p:blipFill>
        <p:spPr>
          <a:xfrm>
            <a:off x="152400" y="152399"/>
            <a:ext cx="5334000" cy="3546605"/>
          </a:xfrm>
        </p:spPr>
      </p:pic>
    </p:spTree>
    <p:extLst>
      <p:ext uri="{BB962C8B-B14F-4D97-AF65-F5344CB8AC3E}">
        <p14:creationId xmlns:p14="http://schemas.microsoft.com/office/powerpoint/2010/main" val="3784930642"/>
      </p:ext>
    </p:extLst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I let the community trip boat pass then head</a:t>
            </a:r>
            <a:br>
              <a:rPr lang="en-GB" sz="2400" dirty="0"/>
            </a:br>
            <a:r>
              <a:rPr lang="en-GB" sz="2400" dirty="0"/>
              <a:t>under the bridge to the junction to finish my day.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" r="243" b="7343"/>
          <a:stretch/>
        </p:blipFill>
        <p:spPr>
          <a:xfrm>
            <a:off x="152400" y="762000"/>
            <a:ext cx="8803341" cy="5988394"/>
          </a:xfrm>
        </p:spPr>
      </p:pic>
    </p:spTree>
    <p:extLst>
      <p:ext uri="{BB962C8B-B14F-4D97-AF65-F5344CB8AC3E}">
        <p14:creationId xmlns:p14="http://schemas.microsoft.com/office/powerpoint/2010/main" val="3955383280"/>
      </p:ext>
    </p:extLst>
  </p:cSld>
  <p:clrMapOvr>
    <a:masterClrMapping/>
  </p:clrMapOvr>
  <p:transition spd="slow"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The Plain Hunter has navigated 30 of the 80 miles from the Black Country Museum, or 30 of the 50 miles from Great Heywood.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" b="10077"/>
          <a:stretch/>
        </p:blipFill>
        <p:spPr>
          <a:xfrm>
            <a:off x="152400" y="762000"/>
            <a:ext cx="8821272" cy="5960517"/>
          </a:xfrm>
        </p:spPr>
      </p:pic>
    </p:spTree>
    <p:extLst>
      <p:ext uri="{BB962C8B-B14F-4D97-AF65-F5344CB8AC3E}">
        <p14:creationId xmlns:p14="http://schemas.microsoft.com/office/powerpoint/2010/main" val="3340562414"/>
      </p:ext>
    </p:extLst>
  </p:cSld>
  <p:clrMapOvr>
    <a:masterClrMapping/>
  </p:clrMapOvr>
  <p:transition spd="slow"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82"/>
            <a:ext cx="9144000" cy="842682"/>
          </a:xfrm>
        </p:spPr>
        <p:txBody>
          <a:bodyPr/>
          <a:lstStyle/>
          <a:p>
            <a:r>
              <a:rPr lang="en-GB" sz="2400" dirty="0"/>
              <a:t>It has been an incredible waterway journey so far</a:t>
            </a:r>
            <a:br>
              <a:rPr lang="en-GB" sz="2400" dirty="0"/>
            </a:br>
            <a:r>
              <a:rPr lang="en-GB" sz="2400" dirty="0"/>
              <a:t>What can possibly follow this?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86" r="124" b="9159"/>
          <a:stretch/>
        </p:blipFill>
        <p:spPr>
          <a:xfrm>
            <a:off x="152400" y="914400"/>
            <a:ext cx="8857129" cy="5810070"/>
          </a:xfrm>
        </p:spPr>
      </p:pic>
    </p:spTree>
    <p:extLst>
      <p:ext uri="{BB962C8B-B14F-4D97-AF65-F5344CB8AC3E}">
        <p14:creationId xmlns:p14="http://schemas.microsoft.com/office/powerpoint/2010/main" val="4149472307"/>
      </p:ext>
    </p:extLst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2400" dirty="0"/>
              <a:t>How about a spot of horse boating aboard Maria?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r="-10" b="3050"/>
          <a:stretch/>
        </p:blipFill>
        <p:spPr>
          <a:xfrm>
            <a:off x="152400" y="699246"/>
            <a:ext cx="8857129" cy="6042213"/>
          </a:xfrm>
        </p:spPr>
      </p:pic>
    </p:spTree>
    <p:extLst>
      <p:ext uri="{BB962C8B-B14F-4D97-AF65-F5344CB8AC3E}">
        <p14:creationId xmlns:p14="http://schemas.microsoft.com/office/powerpoint/2010/main" val="2297190620"/>
      </p:ext>
    </p:extLst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3657600" cy="2438400"/>
          </a:xfrm>
        </p:spPr>
        <p:txBody>
          <a:bodyPr/>
          <a:lstStyle/>
          <a:p>
            <a:r>
              <a:rPr lang="en-GB" sz="2400" dirty="0"/>
              <a:t>Maria is an incredible boat, built here, in </a:t>
            </a:r>
            <a:r>
              <a:rPr lang="en-GB" sz="2400" dirty="0" err="1"/>
              <a:t>Marple</a:t>
            </a:r>
            <a:r>
              <a:rPr lang="en-GB" sz="2400" dirty="0"/>
              <a:t>, in 1854 and the oldest </a:t>
            </a:r>
            <a:r>
              <a:rPr lang="en-GB" sz="2400" dirty="0" err="1"/>
              <a:t>narrowboat</a:t>
            </a:r>
            <a:r>
              <a:rPr lang="en-GB" sz="2400" dirty="0"/>
              <a:t> afloat.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9" t="830" r="247" b="-1"/>
          <a:stretch/>
        </p:blipFill>
        <p:spPr>
          <a:xfrm>
            <a:off x="152400" y="2667000"/>
            <a:ext cx="4228182" cy="411772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40"/>
          <a:stretch/>
        </p:blipFill>
        <p:spPr>
          <a:xfrm>
            <a:off x="4495800" y="2667000"/>
            <a:ext cx="4447988" cy="407378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 r="9087" b="41686"/>
          <a:stretch/>
        </p:blipFill>
        <p:spPr>
          <a:xfrm>
            <a:off x="3680420" y="152400"/>
            <a:ext cx="5320145" cy="2438400"/>
          </a:xfrm>
        </p:spPr>
      </p:pic>
    </p:spTree>
    <p:extLst>
      <p:ext uri="{BB962C8B-B14F-4D97-AF65-F5344CB8AC3E}">
        <p14:creationId xmlns:p14="http://schemas.microsoft.com/office/powerpoint/2010/main" val="1319915642"/>
      </p:ext>
    </p:extLst>
  </p:cSld>
  <p:clrMapOvr>
    <a:masterClrMapping/>
  </p:clrMapOvr>
  <p:transition spd="slow"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95800" y="76200"/>
            <a:ext cx="4343400" cy="2133600"/>
          </a:xfrm>
        </p:spPr>
        <p:txBody>
          <a:bodyPr/>
          <a:lstStyle/>
          <a:p>
            <a:r>
              <a:rPr lang="en-GB" sz="2400" dirty="0"/>
              <a:t>But the stars of this boating are undoubtable Bilbo and his owner Sue. Here Bilbo makes good use of a horse tunnel beneath a Marple road.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1358" b="1"/>
          <a:stretch/>
        </p:blipFill>
        <p:spPr>
          <a:xfrm>
            <a:off x="4343400" y="2362200"/>
            <a:ext cx="4648200" cy="4375565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b="905"/>
          <a:stretch/>
        </p:blipFill>
        <p:spPr>
          <a:xfrm>
            <a:off x="152399" y="152400"/>
            <a:ext cx="4071133" cy="320040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" r="21975" b="16112"/>
          <a:stretch/>
        </p:blipFill>
        <p:spPr>
          <a:xfrm>
            <a:off x="152400" y="3429000"/>
            <a:ext cx="4100893" cy="3290048"/>
          </a:xfrm>
        </p:spPr>
      </p:pic>
    </p:spTree>
    <p:extLst>
      <p:ext uri="{BB962C8B-B14F-4D97-AF65-F5344CB8AC3E}">
        <p14:creationId xmlns:p14="http://schemas.microsoft.com/office/powerpoint/2010/main" val="2856767462"/>
      </p:ext>
    </p:extLst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2412"/>
            <a:ext cx="9144000" cy="708212"/>
          </a:xfrm>
        </p:spPr>
        <p:txBody>
          <a:bodyPr/>
          <a:lstStyle/>
          <a:p>
            <a:r>
              <a:rPr lang="en-GB" sz="2400" dirty="0"/>
              <a:t>The 16 </a:t>
            </a:r>
            <a:r>
              <a:rPr lang="en-GB" sz="2400" dirty="0" err="1"/>
              <a:t>Marple</a:t>
            </a:r>
            <a:r>
              <a:rPr lang="en-GB" sz="2400" dirty="0"/>
              <a:t> Locks are absolutely fascinating.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23" r="93" b="7842"/>
          <a:stretch/>
        </p:blipFill>
        <p:spPr>
          <a:xfrm>
            <a:off x="152400" y="663388"/>
            <a:ext cx="8884024" cy="6051177"/>
          </a:xfrm>
        </p:spPr>
      </p:pic>
    </p:spTree>
    <p:extLst>
      <p:ext uri="{BB962C8B-B14F-4D97-AF65-F5344CB8AC3E}">
        <p14:creationId xmlns:p14="http://schemas.microsoft.com/office/powerpoint/2010/main" val="3401639282"/>
      </p:ext>
    </p:extLst>
  </p:cSld>
  <p:clrMapOvr>
    <a:masterClrMapping/>
  </p:clrMapOvr>
  <p:transition spd="slow"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29200" y="228600"/>
            <a:ext cx="3581400" cy="2209800"/>
          </a:xfrm>
        </p:spPr>
        <p:txBody>
          <a:bodyPr/>
          <a:lstStyle/>
          <a:p>
            <a:r>
              <a:rPr lang="en-GB" sz="2400" dirty="0"/>
              <a:t>And about halfway down is Samuel </a:t>
            </a:r>
            <a:r>
              <a:rPr lang="en-GB" sz="2400" dirty="0" err="1"/>
              <a:t>Oldknow’s</a:t>
            </a:r>
            <a:r>
              <a:rPr lang="en-GB" sz="2400" dirty="0"/>
              <a:t> fine warehouse.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/>
          <a:stretch/>
        </p:blipFill>
        <p:spPr>
          <a:xfrm>
            <a:off x="152400" y="152399"/>
            <a:ext cx="4267200" cy="657815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-296" r="4221"/>
          <a:stretch/>
        </p:blipFill>
        <p:spPr>
          <a:xfrm>
            <a:off x="4572000" y="2590800"/>
            <a:ext cx="4438183" cy="4091828"/>
          </a:xfrm>
        </p:spPr>
      </p:pic>
    </p:spTree>
    <p:extLst>
      <p:ext uri="{BB962C8B-B14F-4D97-AF65-F5344CB8AC3E}">
        <p14:creationId xmlns:p14="http://schemas.microsoft.com/office/powerpoint/2010/main" val="1453334934"/>
      </p:ext>
    </p:extLst>
  </p:cSld>
  <p:clrMapOvr>
    <a:masterClrMapping/>
  </p:clrMapOvr>
  <p:transition spd="slow" advClick="0" advTm="1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82"/>
            <a:ext cx="9144000" cy="842682"/>
          </a:xfrm>
        </p:spPr>
        <p:txBody>
          <a:bodyPr/>
          <a:lstStyle/>
          <a:p>
            <a:r>
              <a:rPr lang="en-GB" sz="2400" dirty="0"/>
              <a:t>An exciting moment at Hall Green stop lock, the original start of the Macclesfield Canal, now a 6 inch fall to the Trent and Mersey.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2" r="-39" b="743"/>
          <a:stretch/>
        </p:blipFill>
        <p:spPr>
          <a:xfrm>
            <a:off x="152400" y="838200"/>
            <a:ext cx="8857129" cy="5894294"/>
          </a:xfrm>
        </p:spPr>
      </p:pic>
    </p:spTree>
    <p:extLst>
      <p:ext uri="{BB962C8B-B14F-4D97-AF65-F5344CB8AC3E}">
        <p14:creationId xmlns:p14="http://schemas.microsoft.com/office/powerpoint/2010/main" val="3655062467"/>
      </p:ext>
    </p:extLst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304800"/>
            <a:ext cx="3886200" cy="2209800"/>
          </a:xfrm>
        </p:spPr>
        <p:txBody>
          <a:bodyPr/>
          <a:lstStyle/>
          <a:p>
            <a:r>
              <a:rPr lang="en-GB" sz="2400" dirty="0"/>
              <a:t>With, at the bottom, elegant </a:t>
            </a:r>
            <a:r>
              <a:rPr lang="en-GB" sz="2400" dirty="0" err="1"/>
              <a:t>Marple</a:t>
            </a:r>
            <a:r>
              <a:rPr lang="en-GB" sz="2400" dirty="0"/>
              <a:t> aqueduct and its paralleling</a:t>
            </a:r>
            <a:br>
              <a:rPr lang="en-GB" sz="2400" dirty="0"/>
            </a:br>
            <a:r>
              <a:rPr lang="en-GB" sz="2400" dirty="0"/>
              <a:t> railway viaduct.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" t="119" r="11623" b="133"/>
          <a:stretch/>
        </p:blipFill>
        <p:spPr>
          <a:xfrm>
            <a:off x="4622612" y="152400"/>
            <a:ext cx="4364506" cy="657112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6" t="311" r="7325" b="-1"/>
          <a:stretch/>
        </p:blipFill>
        <p:spPr>
          <a:xfrm>
            <a:off x="152400" y="3048000"/>
            <a:ext cx="4294412" cy="3648635"/>
          </a:xfrm>
        </p:spPr>
      </p:pic>
    </p:spTree>
    <p:extLst>
      <p:ext uri="{BB962C8B-B14F-4D97-AF65-F5344CB8AC3E}">
        <p14:creationId xmlns:p14="http://schemas.microsoft.com/office/powerpoint/2010/main" val="1989179028"/>
      </p:ext>
    </p:extLst>
  </p:cSld>
  <p:clrMapOvr>
    <a:masterClrMapping/>
  </p:clrMapOvr>
  <p:transition spd="slow"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04800"/>
            <a:ext cx="3962400" cy="2743200"/>
          </a:xfrm>
        </p:spPr>
        <p:txBody>
          <a:bodyPr/>
          <a:lstStyle/>
          <a:p>
            <a:r>
              <a:rPr lang="en-GB" sz="2400" dirty="0">
                <a:solidFill>
                  <a:srgbClr val="E5FFFF"/>
                </a:solidFill>
              </a:rPr>
              <a:t>There are two tunnels between here and Manchester and the first is Hyde Bank tunnel which, not having a towpath, requires legging through!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318000" cy="323850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67100"/>
            <a:ext cx="4317999" cy="32385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2" b="5586"/>
          <a:stretch/>
        </p:blipFill>
        <p:spPr>
          <a:xfrm>
            <a:off x="152400" y="152400"/>
            <a:ext cx="4495801" cy="3176435"/>
          </a:xfrm>
        </p:spPr>
      </p:pic>
    </p:spTree>
    <p:extLst>
      <p:ext uri="{BB962C8B-B14F-4D97-AF65-F5344CB8AC3E}">
        <p14:creationId xmlns:p14="http://schemas.microsoft.com/office/powerpoint/2010/main" val="661206230"/>
      </p:ext>
    </p:extLst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533400"/>
          </a:xfrm>
        </p:spPr>
        <p:txBody>
          <a:bodyPr/>
          <a:lstStyle/>
          <a:p>
            <a:r>
              <a:rPr lang="en-GB" sz="2400" dirty="0"/>
              <a:t>Bilbo, arriving first, awaits the boat.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"/>
          <a:stretch/>
        </p:blipFill>
        <p:spPr>
          <a:xfrm>
            <a:off x="304800" y="588559"/>
            <a:ext cx="8610600" cy="6148417"/>
          </a:xfrm>
        </p:spPr>
      </p:pic>
    </p:spTree>
    <p:extLst>
      <p:ext uri="{BB962C8B-B14F-4D97-AF65-F5344CB8AC3E}">
        <p14:creationId xmlns:p14="http://schemas.microsoft.com/office/powerpoint/2010/main" val="796790496"/>
      </p:ext>
    </p:extLst>
  </p:cSld>
  <p:clrMapOvr>
    <a:masterClrMapping/>
  </p:clrMapOvr>
  <p:transition spd="slow"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362200" cy="3352800"/>
          </a:xfrm>
        </p:spPr>
        <p:txBody>
          <a:bodyPr/>
          <a:lstStyle/>
          <a:p>
            <a:r>
              <a:rPr lang="en-GB" sz="2400" dirty="0"/>
              <a:t>This wooded scene is in </a:t>
            </a:r>
            <a:r>
              <a:rPr lang="en-GB" sz="2400" dirty="0" err="1"/>
              <a:t>Romiley</a:t>
            </a:r>
            <a:r>
              <a:rPr lang="en-GB" sz="2400" dirty="0"/>
              <a:t>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 Aged 5, I lived a few minutes walk from here!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" r="339" b="9165"/>
          <a:stretch/>
        </p:blipFill>
        <p:spPr>
          <a:xfrm>
            <a:off x="3352800" y="152400"/>
            <a:ext cx="5593977" cy="6589514"/>
          </a:xfrm>
        </p:spPr>
      </p:pic>
    </p:spTree>
    <p:extLst>
      <p:ext uri="{BB962C8B-B14F-4D97-AF65-F5344CB8AC3E}">
        <p14:creationId xmlns:p14="http://schemas.microsoft.com/office/powerpoint/2010/main" val="3292616684"/>
      </p:ext>
    </p:extLst>
  </p:cSld>
  <p:clrMapOvr>
    <a:masterClrMapping/>
  </p:clrMapOvr>
  <p:transition spd="slow"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/>
          <a:lstStyle/>
          <a:p>
            <a:r>
              <a:rPr lang="en-GB" sz="2400" dirty="0"/>
              <a:t>And real Horse Power as Bilbo clip clops through </a:t>
            </a:r>
            <a:r>
              <a:rPr lang="en-GB" sz="2400" dirty="0" err="1"/>
              <a:t>Romiley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51" b="8118"/>
          <a:stretch/>
        </p:blipFill>
        <p:spPr>
          <a:xfrm>
            <a:off x="152400" y="457200"/>
            <a:ext cx="8839200" cy="6244210"/>
          </a:xfrm>
        </p:spPr>
      </p:pic>
    </p:spTree>
    <p:extLst>
      <p:ext uri="{BB962C8B-B14F-4D97-AF65-F5344CB8AC3E}">
        <p14:creationId xmlns:p14="http://schemas.microsoft.com/office/powerpoint/2010/main" val="3497922991"/>
      </p:ext>
    </p:extLst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GB" sz="2400" dirty="0"/>
              <a:t>An amazing meeting of two wooden narrowboats as</a:t>
            </a:r>
            <a:br>
              <a:rPr lang="en-GB" sz="2400" dirty="0"/>
            </a:br>
            <a:r>
              <a:rPr lang="en-GB" sz="2400" dirty="0"/>
              <a:t> Joel of 1918 passes Maria of 1854. Incredible for 2010!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91" r="63" b="1"/>
          <a:stretch/>
        </p:blipFill>
        <p:spPr>
          <a:xfrm>
            <a:off x="152400" y="779929"/>
            <a:ext cx="8848166" cy="5943600"/>
          </a:xfrm>
        </p:spPr>
      </p:pic>
    </p:spTree>
    <p:extLst>
      <p:ext uri="{BB962C8B-B14F-4D97-AF65-F5344CB8AC3E}">
        <p14:creationId xmlns:p14="http://schemas.microsoft.com/office/powerpoint/2010/main" val="220797052"/>
      </p:ext>
    </p:extLst>
  </p:cSld>
  <p:clrMapOvr>
    <a:masterClrMapping/>
  </p:clrMapOvr>
  <p:transition spd="slow"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895600"/>
            <a:ext cx="3124200" cy="3810000"/>
          </a:xfrm>
        </p:spPr>
        <p:txBody>
          <a:bodyPr/>
          <a:lstStyle/>
          <a:p>
            <a:r>
              <a:rPr lang="en-GB" sz="2400" dirty="0"/>
              <a:t>Over a lunchtime break Bilbo’s harness is removed and he is given time to graze the canal bank.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r="7843"/>
          <a:stretch/>
        </p:blipFill>
        <p:spPr>
          <a:xfrm>
            <a:off x="152400" y="152400"/>
            <a:ext cx="3193903" cy="25907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-49" r="31125" b="9094"/>
          <a:stretch/>
        </p:blipFill>
        <p:spPr>
          <a:xfrm>
            <a:off x="3505200" y="152400"/>
            <a:ext cx="5517776" cy="6562981"/>
          </a:xfrm>
        </p:spPr>
      </p:pic>
    </p:spTree>
    <p:extLst>
      <p:ext uri="{BB962C8B-B14F-4D97-AF65-F5344CB8AC3E}">
        <p14:creationId xmlns:p14="http://schemas.microsoft.com/office/powerpoint/2010/main" val="2318280612"/>
      </p:ext>
    </p:extLst>
  </p:cSld>
  <p:clrMapOvr>
    <a:masterClrMapping/>
  </p:clrMapOvr>
  <p:transition spd="slow"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52400"/>
            <a:ext cx="4038600" cy="3200400"/>
          </a:xfrm>
        </p:spPr>
        <p:txBody>
          <a:bodyPr/>
          <a:lstStyle/>
          <a:p>
            <a:r>
              <a:rPr lang="en-GB" sz="2400" dirty="0"/>
              <a:t>One feature of horse boating is the interest shown by fellow</a:t>
            </a:r>
            <a:br>
              <a:rPr lang="en-GB" sz="2400" dirty="0"/>
            </a:br>
            <a:r>
              <a:rPr lang="en-GB" sz="2400" dirty="0" err="1"/>
              <a:t>canalside</a:t>
            </a:r>
            <a:r>
              <a:rPr lang="en-GB" sz="2400" dirty="0"/>
              <a:t> residents!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71" b="7239"/>
          <a:stretch/>
        </p:blipFill>
        <p:spPr>
          <a:xfrm>
            <a:off x="152399" y="152400"/>
            <a:ext cx="4890181" cy="33528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r="1940" b="12896"/>
          <a:stretch/>
        </p:blipFill>
        <p:spPr>
          <a:xfrm>
            <a:off x="152399" y="3666565"/>
            <a:ext cx="4814047" cy="301363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1459" r="275" b="776"/>
          <a:stretch/>
        </p:blipFill>
        <p:spPr>
          <a:xfrm>
            <a:off x="5181600" y="3657600"/>
            <a:ext cx="3776416" cy="3012141"/>
          </a:xfrm>
        </p:spPr>
      </p:pic>
    </p:spTree>
    <p:extLst>
      <p:ext uri="{BB962C8B-B14F-4D97-AF65-F5344CB8AC3E}">
        <p14:creationId xmlns:p14="http://schemas.microsoft.com/office/powerpoint/2010/main" val="1237578076"/>
      </p:ext>
    </p:extLst>
  </p:cSld>
  <p:clrMapOvr>
    <a:masterClrMapping/>
  </p:clrMapOvr>
  <p:transition spd="slow"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This was a fine moment as, with a clattering of hooves on </a:t>
            </a:r>
            <a:br>
              <a:rPr lang="en-GB" sz="2400" dirty="0"/>
            </a:br>
            <a:r>
              <a:rPr lang="en-GB" sz="2400" dirty="0"/>
              <a:t>slippery sets, Bilbo uses a turnover bridge as designed!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686" r="995" b="3050"/>
          <a:stretch/>
        </p:blipFill>
        <p:spPr>
          <a:xfrm>
            <a:off x="152400" y="830981"/>
            <a:ext cx="8839200" cy="5843243"/>
          </a:xfrm>
        </p:spPr>
      </p:pic>
    </p:spTree>
    <p:extLst>
      <p:ext uri="{BB962C8B-B14F-4D97-AF65-F5344CB8AC3E}">
        <p14:creationId xmlns:p14="http://schemas.microsoft.com/office/powerpoint/2010/main" val="1447371402"/>
      </p:ext>
    </p:extLst>
  </p:cSld>
  <p:clrMapOvr>
    <a:masterClrMapping/>
  </p:clrMapOvr>
  <p:transition spd="slow" advClick="0" advTm="1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r>
              <a:rPr lang="en-GB" sz="2400" dirty="0"/>
              <a:t>Tricky towpath conditions in Hyde.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4" r="490" b="3486"/>
          <a:stretch/>
        </p:blipFill>
        <p:spPr>
          <a:xfrm>
            <a:off x="152400" y="457200"/>
            <a:ext cx="8797278" cy="6225989"/>
          </a:xfrm>
        </p:spPr>
      </p:pic>
    </p:spTree>
    <p:extLst>
      <p:ext uri="{BB962C8B-B14F-4D97-AF65-F5344CB8AC3E}">
        <p14:creationId xmlns:p14="http://schemas.microsoft.com/office/powerpoint/2010/main" val="2755353903"/>
      </p:ext>
    </p:extLst>
  </p:cSld>
  <p:clrMapOvr>
    <a:masterClrMapping/>
  </p:clrMapOvr>
  <p:transition spd="slow"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82"/>
            <a:ext cx="9144000" cy="757518"/>
          </a:xfrm>
        </p:spPr>
        <p:txBody>
          <a:bodyPr/>
          <a:lstStyle/>
          <a:p>
            <a:r>
              <a:rPr lang="en-GB" sz="2400" dirty="0"/>
              <a:t>This lower water level provides important additional</a:t>
            </a:r>
            <a:br>
              <a:rPr lang="en-GB" sz="2400" dirty="0"/>
            </a:br>
            <a:r>
              <a:rPr lang="en-GB" sz="2400" dirty="0"/>
              <a:t>headroom in still subsiding </a:t>
            </a:r>
            <a:r>
              <a:rPr lang="en-GB" sz="2400" dirty="0" err="1"/>
              <a:t>Harecastle</a:t>
            </a:r>
            <a:r>
              <a:rPr lang="en-GB" sz="2400" dirty="0"/>
              <a:t> Tunnel.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71" r="253" b="4172"/>
          <a:stretch/>
        </p:blipFill>
        <p:spPr>
          <a:xfrm>
            <a:off x="152400" y="838200"/>
            <a:ext cx="8812306" cy="5880847"/>
          </a:xfrm>
        </p:spPr>
      </p:pic>
    </p:spTree>
    <p:extLst>
      <p:ext uri="{BB962C8B-B14F-4D97-AF65-F5344CB8AC3E}">
        <p14:creationId xmlns:p14="http://schemas.microsoft.com/office/powerpoint/2010/main" val="2940462807"/>
      </p:ext>
    </p:extLst>
  </p:cSld>
  <p:clrMapOvr>
    <a:masterClrMapping/>
  </p:clrMapOvr>
  <p:transition spd="slow"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sz="2400" dirty="0"/>
              <a:t>And bridge number 1 of the Peak Forest Canal,</a:t>
            </a:r>
            <a:br>
              <a:rPr lang="en-GB" sz="2400" dirty="0"/>
            </a:br>
            <a:r>
              <a:rPr lang="en-GB" sz="2400" dirty="0"/>
              <a:t>a metal lift bridge operated by windlass.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885" b="16726"/>
          <a:stretch/>
        </p:blipFill>
        <p:spPr>
          <a:xfrm>
            <a:off x="152400" y="838200"/>
            <a:ext cx="8821271" cy="5853953"/>
          </a:xfrm>
        </p:spPr>
      </p:pic>
    </p:spTree>
    <p:extLst>
      <p:ext uri="{BB962C8B-B14F-4D97-AF65-F5344CB8AC3E}">
        <p14:creationId xmlns:p14="http://schemas.microsoft.com/office/powerpoint/2010/main" val="4064526438"/>
      </p:ext>
    </p:extLst>
  </p:cSld>
  <p:clrMapOvr>
    <a:masterClrMapping/>
  </p:clrMapOvr>
  <p:transition spd="slow"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85800"/>
          </a:xfrm>
        </p:spPr>
        <p:txBody>
          <a:bodyPr/>
          <a:lstStyle/>
          <a:p>
            <a:r>
              <a:rPr lang="en-GB" sz="2400" dirty="0"/>
              <a:t>And so to Dukinfield Junction, the end of the Peak Forest Canal.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r="-124" b="4878"/>
          <a:stretch/>
        </p:blipFill>
        <p:spPr>
          <a:xfrm>
            <a:off x="152398" y="762000"/>
            <a:ext cx="8848141" cy="5943600"/>
          </a:xfrm>
        </p:spPr>
      </p:pic>
    </p:spTree>
    <p:extLst>
      <p:ext uri="{BB962C8B-B14F-4D97-AF65-F5344CB8AC3E}">
        <p14:creationId xmlns:p14="http://schemas.microsoft.com/office/powerpoint/2010/main" val="2084816914"/>
      </p:ext>
    </p:extLst>
  </p:cSld>
  <p:clrMapOvr>
    <a:masterClrMapping/>
  </p:clrMapOvr>
  <p:transition spd="slow"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981" y="0"/>
            <a:ext cx="9220200" cy="762000"/>
          </a:xfrm>
        </p:spPr>
        <p:txBody>
          <a:bodyPr/>
          <a:lstStyle/>
          <a:p>
            <a:r>
              <a:rPr lang="en-GB" sz="2400" dirty="0"/>
              <a:t>Portland Basin, Dukinfield Junction, junction with the</a:t>
            </a:r>
            <a:br>
              <a:rPr lang="en-GB" sz="2400" dirty="0"/>
            </a:br>
            <a:r>
              <a:rPr lang="en-GB" sz="2400" dirty="0"/>
              <a:t> Ashton Canal to Manchester and the Huddersfield Narrow Canal.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8" b="12456"/>
          <a:stretch/>
        </p:blipFill>
        <p:spPr>
          <a:xfrm>
            <a:off x="152400" y="838200"/>
            <a:ext cx="8830235" cy="5822576"/>
          </a:xfrm>
        </p:spPr>
      </p:pic>
    </p:spTree>
    <p:extLst>
      <p:ext uri="{BB962C8B-B14F-4D97-AF65-F5344CB8AC3E}">
        <p14:creationId xmlns:p14="http://schemas.microsoft.com/office/powerpoint/2010/main" val="1493376928"/>
      </p:ext>
    </p:extLst>
  </p:cSld>
  <p:clrMapOvr>
    <a:masterClrMapping/>
  </p:clrMapOvr>
  <p:transition spd="slow" advClick="0" advTm="1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965"/>
            <a:ext cx="8991600" cy="762000"/>
          </a:xfrm>
        </p:spPr>
        <p:txBody>
          <a:bodyPr/>
          <a:lstStyle/>
          <a:p>
            <a:r>
              <a:rPr lang="en-GB" sz="2400" dirty="0"/>
              <a:t>Bilbo and Sue at </a:t>
            </a:r>
            <a:r>
              <a:rPr lang="en-GB" sz="2400" dirty="0" err="1"/>
              <a:t>Dukinfield</a:t>
            </a:r>
            <a:r>
              <a:rPr lang="en-GB" sz="2400" dirty="0"/>
              <a:t> Junction in 2010.</a:t>
            </a:r>
            <a:br>
              <a:rPr lang="en-GB" sz="2400" dirty="0"/>
            </a:br>
            <a:r>
              <a:rPr lang="en-GB" sz="2400" dirty="0"/>
              <a:t>Hopefully we will cross the Pennines together in 2011.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r="51"/>
          <a:stretch/>
        </p:blipFill>
        <p:spPr>
          <a:xfrm>
            <a:off x="152400" y="833718"/>
            <a:ext cx="8758518" cy="5871882"/>
          </a:xfrm>
        </p:spPr>
      </p:pic>
    </p:spTree>
    <p:extLst>
      <p:ext uri="{BB962C8B-B14F-4D97-AF65-F5344CB8AC3E}">
        <p14:creationId xmlns:p14="http://schemas.microsoft.com/office/powerpoint/2010/main" val="1716698867"/>
      </p:ext>
    </p:extLst>
  </p:cSld>
  <p:clrMapOvr>
    <a:masterClrMapping/>
  </p:clrMapOvr>
  <p:transition spd="slow" advClick="0" advTm="2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371600"/>
          </a:xfrm>
        </p:spPr>
        <p:txBody>
          <a:bodyPr/>
          <a:lstStyle/>
          <a:p>
            <a:r>
              <a:rPr lang="en-US" dirty="0"/>
              <a:t>End of </a:t>
            </a:r>
            <a:r>
              <a:rPr lang="en-US"/>
              <a:t>Chapter 5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189109"/>
      </p:ext>
    </p:extLst>
  </p:cSld>
  <p:clrMapOvr>
    <a:masterClrMapping/>
  </p:clrMapOvr>
  <p:transition spd="slow" advClick="0" advTm="1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4482"/>
            <a:ext cx="9296400" cy="918882"/>
          </a:xfrm>
        </p:spPr>
        <p:txBody>
          <a:bodyPr/>
          <a:lstStyle/>
          <a:p>
            <a:r>
              <a:rPr lang="en-GB" sz="2400" dirty="0"/>
              <a:t>Drizzle today along this rural pound. With full battery power I</a:t>
            </a:r>
            <a:br>
              <a:rPr lang="en-GB" sz="2400" dirty="0"/>
            </a:br>
            <a:r>
              <a:rPr lang="en-GB" sz="2400" dirty="0"/>
              <a:t>can just about keep up with narrowboats in the shallow water.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r="225" b="2426"/>
          <a:stretch/>
        </p:blipFill>
        <p:spPr>
          <a:xfrm>
            <a:off x="152400" y="990600"/>
            <a:ext cx="8848165" cy="5736265"/>
          </a:xfrm>
        </p:spPr>
      </p:pic>
    </p:spTree>
    <p:extLst>
      <p:ext uri="{BB962C8B-B14F-4D97-AF65-F5344CB8AC3E}">
        <p14:creationId xmlns:p14="http://schemas.microsoft.com/office/powerpoint/2010/main" val="3145809891"/>
      </p:ext>
    </p:extLst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82"/>
            <a:ext cx="9144000" cy="762000"/>
          </a:xfrm>
        </p:spPr>
        <p:txBody>
          <a:bodyPr/>
          <a:lstStyle/>
          <a:p>
            <a:r>
              <a:rPr lang="en-GB" sz="2400" dirty="0"/>
              <a:t>But I can never keep up with canoeists!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33" r="-241" b="7950"/>
          <a:stretch/>
        </p:blipFill>
        <p:spPr>
          <a:xfrm>
            <a:off x="152400" y="762000"/>
            <a:ext cx="8875059" cy="5924262"/>
          </a:xfrm>
        </p:spPr>
      </p:pic>
    </p:spTree>
    <p:extLst>
      <p:ext uri="{BB962C8B-B14F-4D97-AF65-F5344CB8AC3E}">
        <p14:creationId xmlns:p14="http://schemas.microsoft.com/office/powerpoint/2010/main" val="1331764482"/>
      </p:ext>
    </p:extLst>
  </p:cSld>
  <p:clrMapOvr>
    <a:masterClrMapping/>
  </p:clrMapOvr>
  <p:transition spd="slow" advClick="0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5800" y="2667000"/>
            <a:ext cx="4648200" cy="4038600"/>
          </a:xfrm>
        </p:spPr>
        <p:txBody>
          <a:bodyPr/>
          <a:lstStyle/>
          <a:p>
            <a:r>
              <a:rPr lang="en-GB" sz="2400" dirty="0"/>
              <a:t>Some character short boats</a:t>
            </a:r>
            <a:br>
              <a:rPr lang="en-GB" sz="2400" dirty="0"/>
            </a:br>
            <a:r>
              <a:rPr lang="en-GB" sz="2400" dirty="0"/>
              <a:t>are about today…………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 err="1"/>
              <a:t>Saltie</a:t>
            </a:r>
            <a:r>
              <a:rPr lang="en-GB" sz="2400" dirty="0"/>
              <a:t>, a day hire, out with</a:t>
            </a:r>
            <a:br>
              <a:rPr lang="en-GB" sz="2400" dirty="0"/>
            </a:br>
            <a:r>
              <a:rPr lang="en-GB" sz="2400" dirty="0"/>
              <a:t>a 50</a:t>
            </a:r>
            <a:r>
              <a:rPr lang="en-GB" sz="2400" baseline="30000" dirty="0"/>
              <a:t>th</a:t>
            </a:r>
            <a:r>
              <a:rPr lang="en-GB" sz="2400" dirty="0"/>
              <a:t> birthday party.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Then well travelled Wild Rose from Manchester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And, fittingly for canals hereabouts, Ferric the Red!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4566" r="-420"/>
          <a:stretch/>
        </p:blipFill>
        <p:spPr>
          <a:xfrm>
            <a:off x="152400" y="152400"/>
            <a:ext cx="4343400" cy="314664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453" r="-820" b="30769"/>
          <a:stretch/>
        </p:blipFill>
        <p:spPr>
          <a:xfrm>
            <a:off x="4724400" y="152400"/>
            <a:ext cx="4203031" cy="24384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10100" r="-246" b="7627"/>
          <a:stretch/>
        </p:blipFill>
        <p:spPr>
          <a:xfrm>
            <a:off x="152400" y="3487271"/>
            <a:ext cx="4347883" cy="3285060"/>
          </a:xfrm>
        </p:spPr>
      </p:pic>
    </p:spTree>
    <p:extLst>
      <p:ext uri="{BB962C8B-B14F-4D97-AF65-F5344CB8AC3E}">
        <p14:creationId xmlns:p14="http://schemas.microsoft.com/office/powerpoint/2010/main" val="3682111987"/>
      </p:ext>
    </p:extLst>
  </p:cSld>
  <p:clrMapOvr>
    <a:masterClrMapping/>
  </p:clrMapOvr>
  <p:transition spd="slow" advClick="0" advTm="14000"/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8758</TotalTime>
  <Words>1222</Words>
  <Application>Microsoft Office PowerPoint</Application>
  <PresentationFormat>On-screen Show (4:3)</PresentationFormat>
  <Paragraphs>68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Tahoma</vt:lpstr>
      <vt:lpstr>Wingdings</vt:lpstr>
      <vt:lpstr>Textured</vt:lpstr>
      <vt:lpstr>Exploring Britain   Boating North   Part 5</vt:lpstr>
      <vt:lpstr>Sunday 8th August 2010 and Kidsgrove once more  as we begin our passage of the Macclesfield Canal.  </vt:lpstr>
      <vt:lpstr>Harding’s Wood Junction, as modern as it got in its day. The Macclesfield Canal should go right here but actually turns left.  </vt:lpstr>
      <vt:lpstr>Matters are corrected at nearby Red Bull where an aqueduct returns us, flyover style, back over the Trent and Mersey. </vt:lpstr>
      <vt:lpstr>An exciting moment at Hall Green stop lock, the original start of the Macclesfield Canal, now a 6 inch fall to the Trent and Mersey.</vt:lpstr>
      <vt:lpstr>This lower water level provides important additional headroom in still subsiding Harecastle Tunnel. </vt:lpstr>
      <vt:lpstr>Drizzle today along this rural pound. With full battery power I can just about keep up with narrowboats in the shallow water. </vt:lpstr>
      <vt:lpstr>But I can never keep up with canoeists!</vt:lpstr>
      <vt:lpstr>Some character short boats are about today…………  Saltie, a day hire, out with a 50th birthday party.  Then well travelled Wild Rose from Manchester  And, fittingly for canals hereabouts, Ferric the Red! </vt:lpstr>
      <vt:lpstr>Congleton ahead beneath this overgrown roving bridge, a classic design that lets towing horses cross without unhitching the line.</vt:lpstr>
      <vt:lpstr>And wide Congleton wharf. The fully BW licenced Plain Hunter has been pleasingly well received by fellow waterway users.</vt:lpstr>
      <vt:lpstr>And three views of impressive Dog Lane Aqueduct.  Opened in 1851, the Macclesfield Canal is of Telford design.</vt:lpstr>
      <vt:lpstr>Just past this fine roving bridge is Congleton Station where the Plain Hunter packs away and I return to Kidsgrove by train.</vt:lpstr>
      <vt:lpstr>I never imagined when starting this journey that my boat would fit in my kit bag! Congleton Station again, where a lift would help.</vt:lpstr>
      <vt:lpstr>And was kindly offered by Our Choice.</vt:lpstr>
      <vt:lpstr>Greg and Elaine, from Stoke-on-Trent, were proud of their boat,  once a part of the  Dart Line hire fleet.   It had character!</vt:lpstr>
      <vt:lpstr>They also gained an extra pair of hands through Bosley Locks.</vt:lpstr>
      <vt:lpstr>This attractive lock flight is unusual in having mitred gates both ends of the locks.</vt:lpstr>
      <vt:lpstr>Working pair Alton and St Austell are trading fuel, a good effort  on this shallow canal. “We draw 3 foot” was there reply.</vt:lpstr>
      <vt:lpstr>Another roving bridge as the towpath swaps sides again and an uncharacteristically wide bridge brings us  into Macclesfield. </vt:lpstr>
      <vt:lpstr>The original Hovis flour mill, opened 1898. </vt:lpstr>
      <vt:lpstr>And here Our Choice was mooring and so, out of the bag, comes the Plain Hunter. </vt:lpstr>
      <vt:lpstr>And we are off again, through pleasing Peak District scenery.</vt:lpstr>
      <vt:lpstr>A passing day boat is watched from the reeds!</vt:lpstr>
      <vt:lpstr>And two other character craft, a well worn friend and the motorised 1936 wooden butty Southall.  </vt:lpstr>
      <vt:lpstr>Adelphi Mill, the first of the two large mills in Bollington, now  used for offices and industry. It was a silk mill for most of its life.</vt:lpstr>
      <vt:lpstr>And Clarence Mill, built for cotton but soon also converted to silk. Today Clarence Mill is a residential and industrial mix.</vt:lpstr>
      <vt:lpstr>And at Clarence Mill we close this day.</vt:lpstr>
      <vt:lpstr>And what comes by as we deflate the boat but the Bywater hotel boat pair again.  What a fine addition to the waterways scene they are. </vt:lpstr>
      <vt:lpstr>Thursday 26th August 2010 as Kevin and Helen help launch the Plain Hunter for the last 7½ miles of the Macclesfield Canal.</vt:lpstr>
      <vt:lpstr>It is a blustery day and boats large and small need to take care. </vt:lpstr>
      <vt:lpstr>Many interesting milestones line this canal. Most were removed in the war but this one had its place names chiselled off instead!  </vt:lpstr>
      <vt:lpstr>The bridge numbers reduce towards Marple.  No moorings are allowed this side of Higher Poynton in the mining induced shallows.</vt:lpstr>
      <vt:lpstr>But plenty of room further on in the section that is dredged.</vt:lpstr>
      <vt:lpstr>As the wind remains a hazard on this overcast day.</vt:lpstr>
      <vt:lpstr>An intact milestone at High Lane.  This was one of those buried during the war and rediscovered by deduction years later.   </vt:lpstr>
      <vt:lpstr>How many towlines were needed to cut this stonework so deeply?</vt:lpstr>
      <vt:lpstr>Huge Goyt Mill, Marple next, still built canalside in 1905. Spinning cotton until 1956 it is now industrial units.  </vt:lpstr>
      <vt:lpstr>The old Goyt Mill canal crane is a pleasing survivor.</vt:lpstr>
      <vt:lpstr>And Marple Wharf, where a British Waterways maintenance yard still stands guard at Peak Forest Junction.</vt:lpstr>
      <vt:lpstr>Here one turns right for Whalley Bridge or left for the 16 Marple Locks down to Manchester.</vt:lpstr>
      <vt:lpstr>I let the community trip boat pass then head under the bridge to the junction to finish my day. </vt:lpstr>
      <vt:lpstr>The Plain Hunter has navigated 30 of the 80 miles from the Black Country Museum, or 30 of the 50 miles from Great Heywood.</vt:lpstr>
      <vt:lpstr>It has been an incredible waterway journey so far What can possibly follow this?</vt:lpstr>
      <vt:lpstr>How about a spot of horse boating aboard Maria?</vt:lpstr>
      <vt:lpstr>Maria is an incredible boat, built here, in Marple, in 1854 and the oldest narrowboat afloat.</vt:lpstr>
      <vt:lpstr>But the stars of this boating are undoubtable Bilbo and his owner Sue. Here Bilbo makes good use of a horse tunnel beneath a Marple road.</vt:lpstr>
      <vt:lpstr>The 16 Marple Locks are absolutely fascinating.</vt:lpstr>
      <vt:lpstr>And about halfway down is Samuel Oldknow’s fine warehouse.</vt:lpstr>
      <vt:lpstr>With, at the bottom, elegant Marple aqueduct and its paralleling  railway viaduct.</vt:lpstr>
      <vt:lpstr>There are two tunnels between here and Manchester and the first is Hyde Bank tunnel which, not having a towpath, requires legging through!</vt:lpstr>
      <vt:lpstr>Bilbo, arriving first, awaits the boat.</vt:lpstr>
      <vt:lpstr>This wooded scene is in Romiley.   Aged 5, I lived a few minutes walk from here!</vt:lpstr>
      <vt:lpstr>And real Horse Power as Bilbo clip clops through Romiley.</vt:lpstr>
      <vt:lpstr>An amazing meeting of two wooden narrowboats as  Joel of 1918 passes Maria of 1854. Incredible for 2010!</vt:lpstr>
      <vt:lpstr>Over a lunchtime break Bilbo’s harness is removed and he is given time to graze the canal bank.</vt:lpstr>
      <vt:lpstr>One feature of horse boating is the interest shown by fellow canalside residents! </vt:lpstr>
      <vt:lpstr>This was a fine moment as, with a clattering of hooves on  slippery sets, Bilbo uses a turnover bridge as designed!</vt:lpstr>
      <vt:lpstr>Tricky towpath conditions in Hyde.</vt:lpstr>
      <vt:lpstr>And bridge number 1 of the Peak Forest Canal, a metal lift bridge operated by windlass.</vt:lpstr>
      <vt:lpstr>And so to Dukinfield Junction, the end of the Peak Forest Canal.</vt:lpstr>
      <vt:lpstr>Portland Basin, Dukinfield Junction, junction with the  Ashton Canal to Manchester and the Huddersfield Narrow Canal.</vt:lpstr>
      <vt:lpstr>Bilbo and Sue at Dukinfield Junction in 2010. Hopefully we will cross the Pennines together in 2011.  </vt:lpstr>
      <vt:lpstr>End of Chapter 5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Britain   Boating   Part 4</dc:title>
  <dc:creator>John</dc:creator>
  <cp:lastModifiedBy>John Goldrick</cp:lastModifiedBy>
  <cp:revision>122</cp:revision>
  <dcterms:created xsi:type="dcterms:W3CDTF">2006-08-16T00:00:00Z</dcterms:created>
  <dcterms:modified xsi:type="dcterms:W3CDTF">2023-06-08T22:51:40Z</dcterms:modified>
</cp:coreProperties>
</file>